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19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24"/>
    <p:restoredTop sz="94810"/>
  </p:normalViewPr>
  <p:slideViewPr>
    <p:cSldViewPr snapToGrid="0">
      <p:cViewPr>
        <p:scale>
          <a:sx n="103" d="100"/>
          <a:sy n="103" d="100"/>
        </p:scale>
        <p:origin x="-304" y="-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DF645-0B82-5027-A349-A085BD326F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FC17BF-4EAA-DD23-C435-CF912C08E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842E3-EB42-F7E7-A9F4-ED2657014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259F1-C567-F642-BE01-5D39C7973ABA}" type="datetimeFigureOut">
              <a:rPr lang="en-US" smtClean="0"/>
              <a:t>9/12/22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85C4F0-C640-22AA-A105-7EAD3D721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4412E-1578-86BA-0E6A-E6093F24F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7545-DACB-CC40-950C-30501C8D0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353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F73E8-DF1E-DC9E-D424-B2B72E425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E3410D-3BD3-D48D-AE12-B9E41D26AF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BE831E-7343-9DE0-C982-6BF9C6FDF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259F1-C567-F642-BE01-5D39C7973ABA}" type="datetimeFigureOut">
              <a:rPr lang="en-US" smtClean="0"/>
              <a:t>9/12/22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1D0B3F-A1D0-4515-72B1-4E1990292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A850D-632D-ED37-61CA-84CBBDC77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7545-DACB-CC40-950C-30501C8D0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853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C2659-0E49-3976-2920-BA176DBD6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906BFD-B4BD-A1FD-E7F2-C4C05093ED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28E8A1-6CE1-55EB-F6BD-CC1E29CA6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259F1-C567-F642-BE01-5D39C7973ABA}" type="datetimeFigureOut">
              <a:rPr lang="en-US" smtClean="0"/>
              <a:t>9/12/22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8607E3-3044-C9E7-BCA9-B52401D35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C0C573-2F71-1C25-E7AA-525F9AFE9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7545-DACB-CC40-950C-30501C8D0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126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767C-8749-FD46-C882-1F5F7CD95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709B21-09EC-B588-5F58-E4BFADF761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05F294-AAA8-E834-A7CD-5F6A0E718D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1CE7B8-03F8-5E88-3A34-D5E431569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259F1-C567-F642-BE01-5D39C7973ABA}" type="datetimeFigureOut">
              <a:rPr lang="en-US" smtClean="0"/>
              <a:t>9/12/22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D570FE-E07C-1587-F7DC-6C5F06144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3EAF70-EDBE-26A9-B738-9AA180477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7545-DACB-CC40-950C-30501C8D0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277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40109-77C1-D2F1-86D8-2E508CC83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AE97C9-C61E-B2B0-21DE-C64A72D61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9ED37E-BCEB-CC15-94AB-394E50C4A5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6DF8AB-4B68-2F1C-3C99-C866C467B8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2E1B7C-53A2-6B17-1654-44A91FE48E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1739F9-646E-7462-E850-75919304C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259F1-C567-F642-BE01-5D39C7973ABA}" type="datetimeFigureOut">
              <a:rPr lang="en-US" smtClean="0"/>
              <a:t>9/12/22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099911-B420-011F-D0B4-47CE60C0A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0FFEDD-F811-3B3C-F235-D0AC4CB92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7545-DACB-CC40-950C-30501C8D0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113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A4E03-84DF-C3EE-D0F7-2C6B91A27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398A30-2F0F-19AA-9655-514A043E9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259F1-C567-F642-BE01-5D39C7973ABA}" type="datetimeFigureOut">
              <a:rPr lang="en-US" smtClean="0"/>
              <a:t>9/12/22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E802DE-1A5A-60EB-A0D2-CB2B5093F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F82765-EDD1-767A-D94E-023059F34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7545-DACB-CC40-950C-30501C8D0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867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D39786-9181-86B2-0FF8-8DD4600EE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259F1-C567-F642-BE01-5D39C7973ABA}" type="datetimeFigureOut">
              <a:rPr lang="en-US" smtClean="0"/>
              <a:t>9/12/22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90540D-190B-EFBE-2ED3-DDB06E284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23AA7A-704D-C534-E2D4-0C7970B6D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7545-DACB-CC40-950C-30501C8D0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307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7BFC2-9A8A-BC84-B913-042A2E3C1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49FEBB-651F-11A3-EC01-EF7E8B0AD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CFB30-FAD7-7AE9-69E5-05C821F65F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8CB7AA-E8C9-5444-0C5A-94E36BBC6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259F1-C567-F642-BE01-5D39C7973ABA}" type="datetimeFigureOut">
              <a:rPr lang="en-US" smtClean="0"/>
              <a:t>9/12/22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DA9CED-3C6C-6162-2912-C1E0C56AB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9862C3-D880-AE9F-79D2-42F2CE0B4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7545-DACB-CC40-950C-30501C8D0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330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A2714-55E9-07C4-8564-90E3361DE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18EF80-1383-4EBA-926C-D1DAE8CCA0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17F37E-3991-FD76-6FED-F14B5F3894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8F5459-EAB1-EA38-77D8-0EED4267D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259F1-C567-F642-BE01-5D39C7973ABA}" type="datetimeFigureOut">
              <a:rPr lang="en-US" smtClean="0"/>
              <a:t>9/12/22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425AF4-9C44-06C5-BB41-8CE4D0786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190D33-DC13-8F0B-5F03-1405A00F6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7545-DACB-CC40-950C-30501C8D0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848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67B69-D06F-D066-1A6E-3616F1ABD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19F22B-781D-3D53-8E8F-D7821D05F0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0DB45C-3311-380C-39C3-EFCDF5752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259F1-C567-F642-BE01-5D39C7973ABA}" type="datetimeFigureOut">
              <a:rPr lang="en-US" smtClean="0"/>
              <a:t>9/12/22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46BC8-79C2-A601-C4D5-7D474AD11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B31FD0-6734-4EE0-7C37-CDC5E933F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7545-DACB-CC40-950C-30501C8D0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30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689B77-4A3A-05E8-C026-181F523375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AEB0D1-95E7-ABEA-F425-0AAF99430F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152D29-034E-A6B7-BB09-904523B85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259F1-C567-F642-BE01-5D39C7973ABA}" type="datetimeFigureOut">
              <a:rPr lang="en-US" smtClean="0"/>
              <a:t>9/12/22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B128F-15C8-961B-4961-FC665A873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CE3C83-997C-B4BB-F562-699C0F884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57545-DACB-CC40-950C-30501C8D0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102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1BD95C-2AAF-7114-9D16-FD788C04C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03837-1672-9187-1596-E090EB7C6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D0FABC-1595-7DE9-821E-E53556A32D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1259F1-C567-F642-BE01-5D39C7973ABA}" type="datetimeFigureOut">
              <a:rPr lang="en-US" smtClean="0"/>
              <a:t>9/12/22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23E0C-BBF7-F627-9931-39C8C87CB5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E6A365-11E9-CDED-F101-C2D0D26928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57545-DACB-CC40-950C-30501C8D0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099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971E43-D577-6BA4-CDCE-10C0A71D1FD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053"/>
                    </a14:imgEffect>
                    <a14:imgEffect>
                      <a14:saturation sat="21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44800" y="177800"/>
            <a:ext cx="1527048" cy="15270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A0D5D0-FA18-1600-48E9-F2BA863883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3286" y="482600"/>
            <a:ext cx="3810000" cy="3606800"/>
          </a:xfrm>
          <a:prstGeom prst="rect">
            <a:avLst/>
          </a:prstGeom>
          <a:effectLst>
            <a:softEdge rad="376619"/>
          </a:effectLst>
        </p:spPr>
      </p:pic>
    </p:spTree>
    <p:extLst>
      <p:ext uri="{BB962C8B-B14F-4D97-AF65-F5344CB8AC3E}">
        <p14:creationId xmlns:p14="http://schemas.microsoft.com/office/powerpoint/2010/main" val="3086480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82F359-DF6D-BA79-BDD1-2ACCCA66D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837" y="586260"/>
            <a:ext cx="4102100" cy="4622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66EBBA-02B4-84F3-4C7D-BC9DD36C37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13" t="2554" r="9838" b="21264"/>
          <a:stretch/>
        </p:blipFill>
        <p:spPr>
          <a:xfrm>
            <a:off x="5881816" y="704335"/>
            <a:ext cx="3521676" cy="35216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988688F-A97A-A2B0-F082-DA08835E033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14086" y="4081849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094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37696</TotalTime>
  <Words>0</Words>
  <Application>Microsoft Macintosh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</cp:revision>
  <dcterms:created xsi:type="dcterms:W3CDTF">2022-09-12T20:23:54Z</dcterms:created>
  <dcterms:modified xsi:type="dcterms:W3CDTF">2022-10-09T00:40:04Z</dcterms:modified>
</cp:coreProperties>
</file>