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029"/>
  </p:normalViewPr>
  <p:slideViewPr>
    <p:cSldViewPr snapToGrid="0">
      <p:cViewPr varScale="1">
        <p:scale>
          <a:sx n="118" d="100"/>
          <a:sy n="118" d="100"/>
        </p:scale>
        <p:origin x="3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B7DF3-D8E9-2A61-76C5-2D8FE5586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6C55AC-7A4F-71B6-B771-F8B65027D3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FAC33-7DE7-7F2D-10AE-75966EBA0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07D6-9CB8-D44D-B75B-8E794267FC35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52C93-65D2-6A54-1836-D4FD96FEA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D15AC-9518-F06B-77E7-EE9FCF727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C724-4D61-BD4E-B4C6-8C800B347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34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DAF2B-9F2E-F0E8-24CF-C3BF128A9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89715-995B-A7BC-9AF4-13310A134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07911-5D5F-6D76-5BD3-E3C708826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07D6-9CB8-D44D-B75B-8E794267FC35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55260-0F55-A6F6-B5D7-C7703C754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EE9F0-6CB5-936E-8C09-2D6C5258F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C724-4D61-BD4E-B4C6-8C800B347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848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35BB9-66C2-A910-EBD3-F43A7F65A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7B1F27-9EDB-CA1E-044D-53DCFE5AA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85E40-5D60-BF42-911F-9855DA619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07D6-9CB8-D44D-B75B-8E794267FC35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FB2AC-9A79-74A1-11B7-9AB6BC809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712D8-2452-4F46-C93E-EE006B04B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C724-4D61-BD4E-B4C6-8C800B347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5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3220C-4E73-841F-AAA9-BBD6E6846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E6DA5-62BE-3B8C-1387-39E5511FE1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25A37-89BC-A9BE-AFFD-C7F9AC6EB4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48FDA7-CFDD-03B6-BA9D-AD782D572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07D6-9CB8-D44D-B75B-8E794267FC35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433903-DB84-786A-4D05-4086FEE89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D53163-200B-5F2F-9F27-0C4D9D6DE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C724-4D61-BD4E-B4C6-8C800B347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35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1601C-A946-F8B9-953F-7533B45DF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855463-ED45-EDB8-C346-3D9D6FCF3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56D501-3EF7-5258-223E-F28678AAAF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3018CF-4224-F75F-47DC-D83E21A20F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86255D-2CB2-D822-D4CF-025EC9D449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DF5F97-C22B-586A-24A6-49FCC38D2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07D6-9CB8-D44D-B75B-8E794267FC35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17FD1C-C204-BDF3-FDF3-936920975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0A5255-7ED0-CAD8-80B0-F3D74A514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C724-4D61-BD4E-B4C6-8C800B347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2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4FC3E-6C59-A6EF-A25A-5C54FB08B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D27CBD-685C-8536-7AA8-CE8AB286C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07D6-9CB8-D44D-B75B-8E794267FC35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4B7C6D-6A41-EA2B-FD09-0E5C88A2D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D8E242-781F-5382-A9DB-5223E5FD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C724-4D61-BD4E-B4C6-8C800B347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222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CDC346-20A8-0995-2A58-F06D312D2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07D6-9CB8-D44D-B75B-8E794267FC35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92DD2F-69A3-2B1C-556E-4B2D32F26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D7FEB-7AA5-BC1C-6FA5-EA3F26DD7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C724-4D61-BD4E-B4C6-8C800B347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8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38AFB-B023-4F1D-91DD-E7018BE5E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049EE-BFD5-266A-386B-E37DDBECC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B4210-16A4-95B8-B519-EC6A162ED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B3AEDC-5837-F88E-0C91-0FCD3B86D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07D6-9CB8-D44D-B75B-8E794267FC35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F1FA89-1A08-AA26-8E4D-A6A9FAFFE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3B8D9-5DC9-1D9A-2D86-5F7FEDC95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C724-4D61-BD4E-B4C6-8C800B347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264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B78A5-3A35-1B38-8DA6-5B4ECA89D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EF6F5A-D025-E313-CA2A-6F45DCCCF3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B952E-AFAE-EBFE-2C14-5551B80271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68D26F-E831-1258-8B02-65AFB19FD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07D6-9CB8-D44D-B75B-8E794267FC35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29A266-F17E-FA05-06A1-4AEE558D3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C203B2-C2BB-F9C4-686D-16206D192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C724-4D61-BD4E-B4C6-8C800B347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6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21416-8983-E953-6AA2-FE574C0BB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88A51-763B-C213-DCA7-692C397555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665B4-58A0-9076-31C4-27C8D3EFB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07D6-9CB8-D44D-B75B-8E794267FC35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F6BDC-7D34-794A-8329-7AD902A97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C53E4-63E6-40D7-C58F-CACB5CD34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C724-4D61-BD4E-B4C6-8C800B347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07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142D96-BF88-9823-5C54-9F624895F5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45E687-CB18-FD08-D33B-503FDC98E9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79DEF-90EC-4170-281D-2D6E0C4F3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B07D6-9CB8-D44D-B75B-8E794267FC35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1E056-EF9C-CA16-6D7E-84916D3F1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A7CE2-95CD-5B99-353A-CB56FE07B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AC724-4D61-BD4E-B4C6-8C800B347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955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E855CB-56B3-D04D-AFC2-2E1C17FAC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646C7-0F69-F827-A8E8-1EFDE73B9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7A63A-0EE4-C2F6-0625-14AEAE67CC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B07D6-9CB8-D44D-B75B-8E794267FC35}" type="datetimeFigureOut">
              <a:rPr lang="en-US" smtClean="0"/>
              <a:t>10/12/22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4CBC2-2DF5-07E2-5DCF-88BE21042F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10EAE-6410-85E8-F198-7EA4E3A72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AC724-4D61-BD4E-B4C6-8C800B347B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192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1E8A8C-4121-0AEB-145B-1785B0190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461" y="0"/>
            <a:ext cx="8167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55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AEA7AB-13A2-DC49-6B55-B37D44C8E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134" y="0"/>
            <a:ext cx="7781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56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F2431E-AC1C-5746-21AB-842552C51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366" y="0"/>
            <a:ext cx="80812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351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1D5EB6-3D2C-E201-ECF0-5A5AC35FD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524" y="0"/>
            <a:ext cx="80569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927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846D82-1647-A5D1-F635-6374463FF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222" y="0"/>
            <a:ext cx="81135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021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8D46A5-E603-FD30-4448-ADD542EB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284" y="0"/>
            <a:ext cx="81014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663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CE6FEA-0859-CF7C-4537-7DED5D2F8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705" y="0"/>
            <a:ext cx="80025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62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ED9010-C484-5F02-AB6A-9889358B9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0392" y="0"/>
            <a:ext cx="8131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401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01DCB1-9908-2428-B45C-29185E2A0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178" y="0"/>
            <a:ext cx="81276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08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5748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7515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8745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0231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190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1946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0840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820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Macintosh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</cp:revision>
  <dcterms:created xsi:type="dcterms:W3CDTF">2022-10-12T16:37:26Z</dcterms:created>
  <dcterms:modified xsi:type="dcterms:W3CDTF">2022-10-12T16:45:29Z</dcterms:modified>
</cp:coreProperties>
</file>