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721"/>
  </p:normalViewPr>
  <p:slideViewPr>
    <p:cSldViewPr snapToGrid="0" snapToObjects="1">
      <p:cViewPr varScale="1">
        <p:scale>
          <a:sx n="118" d="100"/>
          <a:sy n="118" d="100"/>
        </p:scale>
        <p:origin x="36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7/30/19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7/30/19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7" Type="http://schemas.openxmlformats.org/officeDocument/2006/relationships/hyperlink" Target="http://www.freestockphotos.biz/stockphoto/12061" TargetMode="External"/><Relationship Id="rId2" Type="http://schemas.openxmlformats.org/officeDocument/2006/relationships/hyperlink" Target="https://en.wikipedia.org/wiki/Hooke%27s_law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7" Type="http://schemas.openxmlformats.org/officeDocument/2006/relationships/hyperlink" Target="http://www.freestockphotos.biz/stockphoto/12061" TargetMode="External"/><Relationship Id="rId2" Type="http://schemas.openxmlformats.org/officeDocument/2006/relationships/hyperlink" Target="https://en.wikipedia.org/wiki/Hooke%27s_law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C3E7D-EDFF-2F48-856D-DC8F1D327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527" y="586618"/>
            <a:ext cx="5898988" cy="1144210"/>
          </a:xfrm>
        </p:spPr>
        <p:txBody>
          <a:bodyPr/>
          <a:lstStyle/>
          <a:p>
            <a:r>
              <a:rPr lang="en-US" dirty="0"/>
              <a:t>Mobile Bat wings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AB41DC-3746-9943-86D3-230E034467C2}"/>
              </a:ext>
            </a:extLst>
          </p:cNvPr>
          <p:cNvSpPr txBox="1"/>
          <p:nvPr/>
        </p:nvSpPr>
        <p:spPr>
          <a:xfrm>
            <a:off x="3213100" y="6426200"/>
            <a:ext cx="5765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2" tooltip="https://en.wikipedia.org/wiki/Hooke%27s_law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3" tooltip="https://creativecommons.org/licenses/by-sa/3.0/"/>
              </a:rPr>
              <a:t>CC BY-SA</a:t>
            </a:r>
            <a:endParaRPr lang="en-US" sz="90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5483298-7B27-FB4E-B681-668708715911}"/>
              </a:ext>
            </a:extLst>
          </p:cNvPr>
          <p:cNvGrpSpPr/>
          <p:nvPr/>
        </p:nvGrpSpPr>
        <p:grpSpPr>
          <a:xfrm>
            <a:off x="7142523" y="1427130"/>
            <a:ext cx="3817785" cy="4910397"/>
            <a:chOff x="7142523" y="1427130"/>
            <a:chExt cx="3817785" cy="491039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10216D0-4A1D-0246-98A2-256091EA7F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alphaModFix amt="25000"/>
            </a:blip>
            <a:srcRect l="18574" t="25954" r="35243"/>
            <a:stretch/>
          </p:blipFill>
          <p:spPr>
            <a:xfrm>
              <a:off x="8022771" y="3169784"/>
              <a:ext cx="2634344" cy="3167743"/>
            </a:xfrm>
            <a:prstGeom prst="rect">
              <a:avLst/>
            </a:prstGeom>
          </p:spPr>
        </p:pic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9FDEB862-3032-C34E-879F-2415D9997494}"/>
                </a:ext>
              </a:extLst>
            </p:cNvPr>
            <p:cNvSpPr/>
            <p:nvPr/>
          </p:nvSpPr>
          <p:spPr>
            <a:xfrm>
              <a:off x="8455231" y="3471864"/>
              <a:ext cx="1231694" cy="2133290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27EC74DB-998F-314E-B9CD-3F643818145B}"/>
                </a:ext>
              </a:extLst>
            </p:cNvPr>
            <p:cNvSpPr/>
            <p:nvPr/>
          </p:nvSpPr>
          <p:spPr>
            <a:xfrm>
              <a:off x="8901112" y="3286125"/>
              <a:ext cx="300038" cy="220027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68FA3F03-E58F-9241-8A18-3EF7E1030B22}"/>
                </a:ext>
              </a:extLst>
            </p:cNvPr>
            <p:cNvSpPr/>
            <p:nvPr/>
          </p:nvSpPr>
          <p:spPr>
            <a:xfrm>
              <a:off x="9015339" y="1637966"/>
              <a:ext cx="73519" cy="1824036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Hooke's law - Wikipedia">
              <a:extLst>
                <a:ext uri="{FF2B5EF4-FFF2-40B4-BE49-F238E27FC236}">
                  <a16:creationId xmlns:a16="http://schemas.microsoft.com/office/drawing/2014/main" id="{0DA240DE-CB8E-E940-89F9-E709D447E0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837473B0-CC2E-450A-ABE3-18F120FF3D39}">
                  <a1611:picAttrSrcUrl xmlns:a1611="http://schemas.microsoft.com/office/drawing/2016/11/main" r:id="rId2"/>
                </a:ext>
              </a:extLst>
            </a:blip>
            <a:srcRect l="69658" t="8527" b="26404"/>
            <a:stretch/>
          </p:blipFill>
          <p:spPr>
            <a:xfrm>
              <a:off x="8658225" y="3357563"/>
              <a:ext cx="728663" cy="2114550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3A5AFA6-BF80-6C42-9925-7AE5053D4346}"/>
                </a:ext>
              </a:extLst>
            </p:cNvPr>
            <p:cNvGrpSpPr/>
            <p:nvPr/>
          </p:nvGrpSpPr>
          <p:grpSpPr>
            <a:xfrm rot="157002">
              <a:off x="8993532" y="1427130"/>
              <a:ext cx="1966776" cy="2246754"/>
              <a:chOff x="9002723" y="1367397"/>
              <a:chExt cx="1966776" cy="2246754"/>
            </a:xfrm>
          </p:grpSpPr>
          <p:sp>
            <p:nvSpPr>
              <p:cNvPr id="30" name="Arc 29">
                <a:extLst>
                  <a:ext uri="{FF2B5EF4-FFF2-40B4-BE49-F238E27FC236}">
                    <a16:creationId xmlns:a16="http://schemas.microsoft.com/office/drawing/2014/main" id="{189B22C0-44FB-4D4F-9CA0-3EF7F6FD4E20}"/>
                  </a:ext>
                </a:extLst>
              </p:cNvPr>
              <p:cNvSpPr/>
              <p:nvPr/>
            </p:nvSpPr>
            <p:spPr>
              <a:xfrm rot="13437355">
                <a:off x="10329419" y="1367397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4FC81ECA-F4F2-7946-9EF9-E5A4238C8129}"/>
                  </a:ext>
                </a:extLst>
              </p:cNvPr>
              <p:cNvSpPr/>
              <p:nvPr/>
            </p:nvSpPr>
            <p:spPr>
              <a:xfrm rot="14472636">
                <a:off x="10259568" y="1916670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679E7010-D62F-374E-AB9E-D738C0E52C44}"/>
                  </a:ext>
                </a:extLst>
              </p:cNvPr>
              <p:cNvSpPr/>
              <p:nvPr/>
            </p:nvSpPr>
            <p:spPr>
              <a:xfrm rot="15780599">
                <a:off x="9986516" y="2389745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2A124D96-A22A-794F-A5FB-6CD2A2B29BAF}"/>
                  </a:ext>
                </a:extLst>
              </p:cNvPr>
              <p:cNvSpPr/>
              <p:nvPr/>
            </p:nvSpPr>
            <p:spPr>
              <a:xfrm rot="16755363">
                <a:off x="9583291" y="2748520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3E1B81A9-6387-EB45-A485-D9CDC4320398}"/>
                  </a:ext>
                </a:extLst>
              </p:cNvPr>
              <p:cNvSpPr/>
              <p:nvPr/>
            </p:nvSpPr>
            <p:spPr>
              <a:xfrm rot="18055513">
                <a:off x="9080980" y="2974071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170F03AE-040D-7E4B-A228-D34B7E554B62}"/>
                  </a:ext>
                </a:extLst>
              </p:cNvPr>
              <p:cNvGrpSpPr/>
              <p:nvPr/>
            </p:nvGrpSpPr>
            <p:grpSpPr>
              <a:xfrm>
                <a:off x="9002723" y="1446756"/>
                <a:ext cx="1421018" cy="1682880"/>
                <a:chOff x="9002723" y="1446756"/>
                <a:chExt cx="1421018" cy="1682880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2F9C0CD8-DB65-304F-BADF-A749E20DA9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067441" y="1446756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3F6876F5-D877-2A41-AD49-4C3843ED04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00000" flipV="1">
                  <a:off x="9075790" y="1699364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24EB60B-71AA-0345-8EC2-9D8C38AD09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400000" flipV="1">
                  <a:off x="9002723" y="1926919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243DE68F-2684-094C-992C-B81856ED1D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3600000" flipV="1">
                  <a:off x="8848235" y="2104371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3C743696-CF0B-204E-8994-B529757DE9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4800000" flipV="1">
                  <a:off x="8645206" y="2236120"/>
                  <a:ext cx="1344168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854BA76C-8F1D-4542-B9DB-67A64C995A21}"/>
                    </a:ext>
                  </a:extLst>
                </p:cNvPr>
                <p:cNvCxnSpPr>
                  <a:cxnSpLocks/>
                  <a:endCxn id="36" idx="0"/>
                </p:cNvCxnSpPr>
                <p:nvPr/>
              </p:nvCxnSpPr>
              <p:spPr>
                <a:xfrm>
                  <a:off x="9063575" y="1742171"/>
                  <a:ext cx="62902" cy="13874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8A31754C-254D-0A45-B57D-733A8D79F052}"/>
                </a:ext>
              </a:extLst>
            </p:cNvPr>
            <p:cNvGrpSpPr/>
            <p:nvPr/>
          </p:nvGrpSpPr>
          <p:grpSpPr>
            <a:xfrm rot="21442998" flipH="1">
              <a:off x="7142523" y="1427896"/>
              <a:ext cx="1966776" cy="2246754"/>
              <a:chOff x="9002723" y="1367397"/>
              <a:chExt cx="1966776" cy="2246754"/>
            </a:xfrm>
          </p:grpSpPr>
          <p:sp>
            <p:nvSpPr>
              <p:cNvPr id="75" name="Arc 74">
                <a:extLst>
                  <a:ext uri="{FF2B5EF4-FFF2-40B4-BE49-F238E27FC236}">
                    <a16:creationId xmlns:a16="http://schemas.microsoft.com/office/drawing/2014/main" id="{58D55DC8-DE5D-414F-AF4D-560D26252E65}"/>
                  </a:ext>
                </a:extLst>
              </p:cNvPr>
              <p:cNvSpPr/>
              <p:nvPr/>
            </p:nvSpPr>
            <p:spPr>
              <a:xfrm rot="13437355">
                <a:off x="10329419" y="1367397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Arc 75">
                <a:extLst>
                  <a:ext uri="{FF2B5EF4-FFF2-40B4-BE49-F238E27FC236}">
                    <a16:creationId xmlns:a16="http://schemas.microsoft.com/office/drawing/2014/main" id="{63E1A681-64A5-1540-A096-3B9364BB2643}"/>
                  </a:ext>
                </a:extLst>
              </p:cNvPr>
              <p:cNvSpPr/>
              <p:nvPr/>
            </p:nvSpPr>
            <p:spPr>
              <a:xfrm rot="14472636">
                <a:off x="10259568" y="1916670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Arc 76">
                <a:extLst>
                  <a:ext uri="{FF2B5EF4-FFF2-40B4-BE49-F238E27FC236}">
                    <a16:creationId xmlns:a16="http://schemas.microsoft.com/office/drawing/2014/main" id="{C78F8D8F-1405-A240-873D-439D0ABAFE7A}"/>
                  </a:ext>
                </a:extLst>
              </p:cNvPr>
              <p:cNvSpPr/>
              <p:nvPr/>
            </p:nvSpPr>
            <p:spPr>
              <a:xfrm rot="15780599">
                <a:off x="9986516" y="2389745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Arc 77">
                <a:extLst>
                  <a:ext uri="{FF2B5EF4-FFF2-40B4-BE49-F238E27FC236}">
                    <a16:creationId xmlns:a16="http://schemas.microsoft.com/office/drawing/2014/main" id="{09DA5EF7-5A7A-AB44-9BD8-0498162474B7}"/>
                  </a:ext>
                </a:extLst>
              </p:cNvPr>
              <p:cNvSpPr/>
              <p:nvPr/>
            </p:nvSpPr>
            <p:spPr>
              <a:xfrm rot="16755363">
                <a:off x="9583291" y="2748520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Arc 78">
                <a:extLst>
                  <a:ext uri="{FF2B5EF4-FFF2-40B4-BE49-F238E27FC236}">
                    <a16:creationId xmlns:a16="http://schemas.microsoft.com/office/drawing/2014/main" id="{EE607F04-D870-9E48-B9C2-F77AEE7A2A6A}"/>
                  </a:ext>
                </a:extLst>
              </p:cNvPr>
              <p:cNvSpPr/>
              <p:nvPr/>
            </p:nvSpPr>
            <p:spPr>
              <a:xfrm rot="18055513">
                <a:off x="9080980" y="2974071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70602E81-F5F8-F84F-BEB4-60426BC88094}"/>
                  </a:ext>
                </a:extLst>
              </p:cNvPr>
              <p:cNvGrpSpPr/>
              <p:nvPr/>
            </p:nvGrpSpPr>
            <p:grpSpPr>
              <a:xfrm>
                <a:off x="9002723" y="1446756"/>
                <a:ext cx="1421018" cy="1682880"/>
                <a:chOff x="9002723" y="1446756"/>
                <a:chExt cx="1421018" cy="1682880"/>
              </a:xfrm>
            </p:grpSpPr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2E7BB34B-1137-534A-9A49-DC611C2542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067441" y="1446756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51FD76CB-0F41-3F42-94A1-92676DB6A1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00000" flipV="1">
                  <a:off x="9075790" y="1699364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AE44AFAD-C0C3-E648-B6B2-D595E4B6A6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400000" flipV="1">
                  <a:off x="9002723" y="1926919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456AC6BA-88F9-B949-8F50-C2E79EBD60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3600000" flipV="1">
                  <a:off x="8848235" y="2104371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23376CFA-35D5-4A48-8FE6-1442436B91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4800000" flipV="1">
                  <a:off x="8645206" y="2236120"/>
                  <a:ext cx="1344168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AFAFD3DE-3E50-2A4A-A5FA-E0A5E4206134}"/>
                    </a:ext>
                  </a:extLst>
                </p:cNvPr>
                <p:cNvCxnSpPr>
                  <a:cxnSpLocks/>
                  <a:endCxn id="79" idx="0"/>
                </p:cNvCxnSpPr>
                <p:nvPr/>
              </p:nvCxnSpPr>
              <p:spPr>
                <a:xfrm>
                  <a:off x="9063575" y="1742171"/>
                  <a:ext cx="62902" cy="13874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88" name="Picture 87" descr="Bat | Free Stock Photo | Illustration of a bat | # 12061">
              <a:extLst>
                <a:ext uri="{FF2B5EF4-FFF2-40B4-BE49-F238E27FC236}">
                  <a16:creationId xmlns:a16="http://schemas.microsoft.com/office/drawing/2014/main" id="{8F9D19D4-0A03-3245-8543-9DC113347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rcRect l="38840" t="-1133" r="38840" b="59044"/>
            <a:stretch/>
          </p:blipFill>
          <p:spPr>
            <a:xfrm flipH="1">
              <a:off x="8916361" y="1471518"/>
              <a:ext cx="270069" cy="258454"/>
            </a:xfrm>
            <a:prstGeom prst="rect">
              <a:avLst/>
            </a:prstGeom>
          </p:spPr>
        </p:pic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F4B4142-9B44-0A49-8F96-2775CD4B1EC3}"/>
                </a:ext>
              </a:extLst>
            </p:cNvPr>
            <p:cNvSpPr/>
            <p:nvPr/>
          </p:nvSpPr>
          <p:spPr>
            <a:xfrm>
              <a:off x="8962934" y="1518375"/>
              <a:ext cx="182880" cy="20919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FFE269F6-BB64-2C44-A616-BB2B02C6C4D9}"/>
                </a:ext>
              </a:extLst>
            </p:cNvPr>
            <p:cNvSpPr/>
            <p:nvPr/>
          </p:nvSpPr>
          <p:spPr>
            <a:xfrm>
              <a:off x="8992162" y="1582486"/>
              <a:ext cx="45720" cy="18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293A0DAB-4100-F446-917C-B2C158F8A307}"/>
                </a:ext>
              </a:extLst>
            </p:cNvPr>
            <p:cNvSpPr/>
            <p:nvPr/>
          </p:nvSpPr>
          <p:spPr>
            <a:xfrm>
              <a:off x="9062012" y="1579311"/>
              <a:ext cx="45720" cy="18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5" name="Circular Arrow 94">
            <a:extLst>
              <a:ext uri="{FF2B5EF4-FFF2-40B4-BE49-F238E27FC236}">
                <a16:creationId xmlns:a16="http://schemas.microsoft.com/office/drawing/2014/main" id="{0A9AE02A-7A4C-C240-9F0D-63C8BA91BC69}"/>
              </a:ext>
            </a:extLst>
          </p:cNvPr>
          <p:cNvSpPr/>
          <p:nvPr/>
        </p:nvSpPr>
        <p:spPr>
          <a:xfrm rot="6932773">
            <a:off x="8972358" y="1731379"/>
            <a:ext cx="1472540" cy="997527"/>
          </a:xfrm>
          <a:prstGeom prst="circularArrow">
            <a:avLst>
              <a:gd name="adj1" fmla="val 8016"/>
              <a:gd name="adj2" fmla="val 1142319"/>
              <a:gd name="adj3" fmla="val 20517580"/>
              <a:gd name="adj4" fmla="val 10713720"/>
              <a:gd name="adj5" fmla="val 2125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Circular Arrow 95">
            <a:extLst>
              <a:ext uri="{FF2B5EF4-FFF2-40B4-BE49-F238E27FC236}">
                <a16:creationId xmlns:a16="http://schemas.microsoft.com/office/drawing/2014/main" id="{39EEED53-9C55-0143-B687-241B330D6032}"/>
              </a:ext>
            </a:extLst>
          </p:cNvPr>
          <p:cNvSpPr/>
          <p:nvPr/>
        </p:nvSpPr>
        <p:spPr>
          <a:xfrm rot="14667227" flipH="1">
            <a:off x="7761626" y="1705979"/>
            <a:ext cx="1472540" cy="997527"/>
          </a:xfrm>
          <a:prstGeom prst="circularArrow">
            <a:avLst>
              <a:gd name="adj1" fmla="val 8016"/>
              <a:gd name="adj2" fmla="val 1207974"/>
              <a:gd name="adj3" fmla="val 20517580"/>
              <a:gd name="adj4" fmla="val 10713720"/>
              <a:gd name="adj5" fmla="val 2125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84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C3E7D-EDFF-2F48-856D-DC8F1D327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527" y="586618"/>
            <a:ext cx="5898988" cy="1144210"/>
          </a:xfrm>
        </p:spPr>
        <p:txBody>
          <a:bodyPr/>
          <a:lstStyle/>
          <a:p>
            <a:r>
              <a:rPr lang="en-US" dirty="0"/>
              <a:t>Mobile Bat wings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AB41DC-3746-9943-86D3-230E034467C2}"/>
              </a:ext>
            </a:extLst>
          </p:cNvPr>
          <p:cNvSpPr txBox="1"/>
          <p:nvPr/>
        </p:nvSpPr>
        <p:spPr>
          <a:xfrm>
            <a:off x="3213100" y="6426200"/>
            <a:ext cx="5765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2" tooltip="https://en.wikipedia.org/wiki/Hooke%27s_law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3" tooltip="https://creativecommons.org/licenses/by-sa/3.0/"/>
              </a:rPr>
              <a:t>CC BY-SA</a:t>
            </a:r>
            <a:endParaRPr lang="en-US" sz="9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0216D0-4A1D-0246-98A2-256091EA7F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alphaModFix amt="25000"/>
          </a:blip>
          <a:srcRect l="18574" t="25954" r="35243"/>
          <a:stretch/>
        </p:blipFill>
        <p:spPr>
          <a:xfrm>
            <a:off x="8022771" y="3169784"/>
            <a:ext cx="2634344" cy="3167743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FDEB862-3032-C34E-879F-2415D9997494}"/>
              </a:ext>
            </a:extLst>
          </p:cNvPr>
          <p:cNvSpPr/>
          <p:nvPr/>
        </p:nvSpPr>
        <p:spPr>
          <a:xfrm>
            <a:off x="8455231" y="3471864"/>
            <a:ext cx="1231694" cy="21332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EC74DB-998F-314E-B9CD-3F643818145B}"/>
              </a:ext>
            </a:extLst>
          </p:cNvPr>
          <p:cNvSpPr/>
          <p:nvPr/>
        </p:nvSpPr>
        <p:spPr>
          <a:xfrm>
            <a:off x="8901112" y="3286125"/>
            <a:ext cx="300038" cy="22002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8FA3F03-E58F-9241-8A18-3EF7E1030B22}"/>
              </a:ext>
            </a:extLst>
          </p:cNvPr>
          <p:cNvSpPr/>
          <p:nvPr/>
        </p:nvSpPr>
        <p:spPr>
          <a:xfrm>
            <a:off x="9015339" y="1637966"/>
            <a:ext cx="73519" cy="1824036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Hooke's law - Wikipedia">
            <a:extLst>
              <a:ext uri="{FF2B5EF4-FFF2-40B4-BE49-F238E27FC236}">
                <a16:creationId xmlns:a16="http://schemas.microsoft.com/office/drawing/2014/main" id="{0DA240DE-CB8E-E940-89F9-E709D447E0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 l="69658" t="8527" b="26404"/>
          <a:stretch/>
        </p:blipFill>
        <p:spPr>
          <a:xfrm>
            <a:off x="8658225" y="3357563"/>
            <a:ext cx="728663" cy="211455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865007A-D510-334C-8448-4CA9B96AAB99}"/>
              </a:ext>
            </a:extLst>
          </p:cNvPr>
          <p:cNvGrpSpPr/>
          <p:nvPr/>
        </p:nvGrpSpPr>
        <p:grpSpPr>
          <a:xfrm flipV="1">
            <a:off x="7131637" y="1035244"/>
            <a:ext cx="3817785" cy="2247520"/>
            <a:chOff x="7142523" y="1427130"/>
            <a:chExt cx="3817785" cy="224752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3A5AFA6-BF80-6C42-9925-7AE5053D4346}"/>
                </a:ext>
              </a:extLst>
            </p:cNvPr>
            <p:cNvGrpSpPr/>
            <p:nvPr/>
          </p:nvGrpSpPr>
          <p:grpSpPr>
            <a:xfrm rot="157002">
              <a:off x="8993532" y="1427130"/>
              <a:ext cx="1966776" cy="2246754"/>
              <a:chOff x="9002723" y="1367397"/>
              <a:chExt cx="1966776" cy="2246754"/>
            </a:xfrm>
          </p:grpSpPr>
          <p:sp>
            <p:nvSpPr>
              <p:cNvPr id="30" name="Arc 29">
                <a:extLst>
                  <a:ext uri="{FF2B5EF4-FFF2-40B4-BE49-F238E27FC236}">
                    <a16:creationId xmlns:a16="http://schemas.microsoft.com/office/drawing/2014/main" id="{189B22C0-44FB-4D4F-9CA0-3EF7F6FD4E20}"/>
                  </a:ext>
                </a:extLst>
              </p:cNvPr>
              <p:cNvSpPr/>
              <p:nvPr/>
            </p:nvSpPr>
            <p:spPr>
              <a:xfrm rot="13437355">
                <a:off x="10329419" y="1367397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Arc 30">
                <a:extLst>
                  <a:ext uri="{FF2B5EF4-FFF2-40B4-BE49-F238E27FC236}">
                    <a16:creationId xmlns:a16="http://schemas.microsoft.com/office/drawing/2014/main" id="{4FC81ECA-F4F2-7946-9EF9-E5A4238C8129}"/>
                  </a:ext>
                </a:extLst>
              </p:cNvPr>
              <p:cNvSpPr/>
              <p:nvPr/>
            </p:nvSpPr>
            <p:spPr>
              <a:xfrm rot="14472636">
                <a:off x="10259568" y="1916670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Arc 31">
                <a:extLst>
                  <a:ext uri="{FF2B5EF4-FFF2-40B4-BE49-F238E27FC236}">
                    <a16:creationId xmlns:a16="http://schemas.microsoft.com/office/drawing/2014/main" id="{679E7010-D62F-374E-AB9E-D738C0E52C44}"/>
                  </a:ext>
                </a:extLst>
              </p:cNvPr>
              <p:cNvSpPr/>
              <p:nvPr/>
            </p:nvSpPr>
            <p:spPr>
              <a:xfrm rot="15780599">
                <a:off x="9986516" y="2389745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Arc 32">
                <a:extLst>
                  <a:ext uri="{FF2B5EF4-FFF2-40B4-BE49-F238E27FC236}">
                    <a16:creationId xmlns:a16="http://schemas.microsoft.com/office/drawing/2014/main" id="{2A124D96-A22A-794F-A5FB-6CD2A2B29BAF}"/>
                  </a:ext>
                </a:extLst>
              </p:cNvPr>
              <p:cNvSpPr/>
              <p:nvPr/>
            </p:nvSpPr>
            <p:spPr>
              <a:xfrm rot="16755363">
                <a:off x="9583291" y="2748520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>
                <a:extLst>
                  <a:ext uri="{FF2B5EF4-FFF2-40B4-BE49-F238E27FC236}">
                    <a16:creationId xmlns:a16="http://schemas.microsoft.com/office/drawing/2014/main" id="{3E1B81A9-6387-EB45-A485-D9CDC4320398}"/>
                  </a:ext>
                </a:extLst>
              </p:cNvPr>
              <p:cNvSpPr/>
              <p:nvPr/>
            </p:nvSpPr>
            <p:spPr>
              <a:xfrm rot="18055513">
                <a:off x="9080980" y="2974071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170F03AE-040D-7E4B-A228-D34B7E554B62}"/>
                  </a:ext>
                </a:extLst>
              </p:cNvPr>
              <p:cNvGrpSpPr/>
              <p:nvPr/>
            </p:nvGrpSpPr>
            <p:grpSpPr>
              <a:xfrm>
                <a:off x="9002723" y="1446756"/>
                <a:ext cx="1421018" cy="1682880"/>
                <a:chOff x="9002723" y="1446756"/>
                <a:chExt cx="1421018" cy="1682880"/>
              </a:xfrm>
            </p:grpSpPr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2F9C0CD8-DB65-304F-BADF-A749E20DA90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067441" y="1446756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3F6876F5-D877-2A41-AD49-4C3843ED040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00000" flipV="1">
                  <a:off x="9075790" y="1699364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024EB60B-71AA-0345-8EC2-9D8C38AD09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400000" flipV="1">
                  <a:off x="9002723" y="1926919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243DE68F-2684-094C-992C-B81856ED1D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3600000" flipV="1">
                  <a:off x="8848235" y="2104371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3C743696-CF0B-204E-8994-B529757DE9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4800000" flipV="1">
                  <a:off x="8645206" y="2236120"/>
                  <a:ext cx="1344168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854BA76C-8F1D-4542-B9DB-67A64C995A21}"/>
                    </a:ext>
                  </a:extLst>
                </p:cNvPr>
                <p:cNvCxnSpPr>
                  <a:cxnSpLocks/>
                  <a:endCxn id="36" idx="0"/>
                </p:cNvCxnSpPr>
                <p:nvPr/>
              </p:nvCxnSpPr>
              <p:spPr>
                <a:xfrm>
                  <a:off x="9063575" y="1742171"/>
                  <a:ext cx="62902" cy="13874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8A31754C-254D-0A45-B57D-733A8D79F052}"/>
                </a:ext>
              </a:extLst>
            </p:cNvPr>
            <p:cNvGrpSpPr/>
            <p:nvPr/>
          </p:nvGrpSpPr>
          <p:grpSpPr>
            <a:xfrm rot="21442998" flipH="1">
              <a:off x="7142523" y="1427896"/>
              <a:ext cx="1966776" cy="2246754"/>
              <a:chOff x="9002723" y="1367397"/>
              <a:chExt cx="1966776" cy="2246754"/>
            </a:xfrm>
          </p:grpSpPr>
          <p:sp>
            <p:nvSpPr>
              <p:cNvPr id="75" name="Arc 74">
                <a:extLst>
                  <a:ext uri="{FF2B5EF4-FFF2-40B4-BE49-F238E27FC236}">
                    <a16:creationId xmlns:a16="http://schemas.microsoft.com/office/drawing/2014/main" id="{58D55DC8-DE5D-414F-AF4D-560D26252E65}"/>
                  </a:ext>
                </a:extLst>
              </p:cNvPr>
              <p:cNvSpPr/>
              <p:nvPr/>
            </p:nvSpPr>
            <p:spPr>
              <a:xfrm rot="13437355">
                <a:off x="10329419" y="1367397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Arc 75">
                <a:extLst>
                  <a:ext uri="{FF2B5EF4-FFF2-40B4-BE49-F238E27FC236}">
                    <a16:creationId xmlns:a16="http://schemas.microsoft.com/office/drawing/2014/main" id="{63E1A681-64A5-1540-A096-3B9364BB2643}"/>
                  </a:ext>
                </a:extLst>
              </p:cNvPr>
              <p:cNvSpPr/>
              <p:nvPr/>
            </p:nvSpPr>
            <p:spPr>
              <a:xfrm rot="14472636">
                <a:off x="10259568" y="1916670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Arc 76">
                <a:extLst>
                  <a:ext uri="{FF2B5EF4-FFF2-40B4-BE49-F238E27FC236}">
                    <a16:creationId xmlns:a16="http://schemas.microsoft.com/office/drawing/2014/main" id="{C78F8D8F-1405-A240-873D-439D0ABAFE7A}"/>
                  </a:ext>
                </a:extLst>
              </p:cNvPr>
              <p:cNvSpPr/>
              <p:nvPr/>
            </p:nvSpPr>
            <p:spPr>
              <a:xfrm rot="15780599">
                <a:off x="9986516" y="2389745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Arc 77">
                <a:extLst>
                  <a:ext uri="{FF2B5EF4-FFF2-40B4-BE49-F238E27FC236}">
                    <a16:creationId xmlns:a16="http://schemas.microsoft.com/office/drawing/2014/main" id="{09DA5EF7-5A7A-AB44-9BD8-0498162474B7}"/>
                  </a:ext>
                </a:extLst>
              </p:cNvPr>
              <p:cNvSpPr/>
              <p:nvPr/>
            </p:nvSpPr>
            <p:spPr>
              <a:xfrm rot="16755363">
                <a:off x="9583291" y="2748520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Arc 78">
                <a:extLst>
                  <a:ext uri="{FF2B5EF4-FFF2-40B4-BE49-F238E27FC236}">
                    <a16:creationId xmlns:a16="http://schemas.microsoft.com/office/drawing/2014/main" id="{EE607F04-D870-9E48-B9C2-F77AEE7A2A6A}"/>
                  </a:ext>
                </a:extLst>
              </p:cNvPr>
              <p:cNvSpPr/>
              <p:nvPr/>
            </p:nvSpPr>
            <p:spPr>
              <a:xfrm rot="18055513">
                <a:off x="9080980" y="2974071"/>
                <a:ext cx="640080" cy="640080"/>
              </a:xfrm>
              <a:prstGeom prst="arc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70602E81-F5F8-F84F-BEB4-60426BC88094}"/>
                  </a:ext>
                </a:extLst>
              </p:cNvPr>
              <p:cNvGrpSpPr/>
              <p:nvPr/>
            </p:nvGrpSpPr>
            <p:grpSpPr>
              <a:xfrm>
                <a:off x="9002723" y="1446756"/>
                <a:ext cx="1421018" cy="1682880"/>
                <a:chOff x="9002723" y="1446756"/>
                <a:chExt cx="1421018" cy="1682880"/>
              </a:xfrm>
            </p:grpSpPr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2E7BB34B-1137-534A-9A49-DC611C2542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9067441" y="1446756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51FD76CB-0F41-3F42-94A1-92676DB6A1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200000" flipV="1">
                  <a:off x="9075790" y="1699364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AE44AFAD-C0C3-E648-B6B2-D595E4B6A6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400000" flipV="1">
                  <a:off x="9002723" y="1926919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456AC6BA-88F9-B949-8F50-C2E79EBD60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3600000" flipV="1">
                  <a:off x="8848235" y="2104371"/>
                  <a:ext cx="1347951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23376CFA-35D5-4A48-8FE6-1442436B91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4800000" flipV="1">
                  <a:off x="8645206" y="2236120"/>
                  <a:ext cx="1344168" cy="2757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AFAFD3DE-3E50-2A4A-A5FA-E0A5E4206134}"/>
                    </a:ext>
                  </a:extLst>
                </p:cNvPr>
                <p:cNvCxnSpPr>
                  <a:cxnSpLocks/>
                  <a:endCxn id="79" idx="0"/>
                </p:cNvCxnSpPr>
                <p:nvPr/>
              </p:nvCxnSpPr>
              <p:spPr>
                <a:xfrm>
                  <a:off x="9063575" y="1742171"/>
                  <a:ext cx="62902" cy="1387465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88" name="Picture 87" descr="Bat | Free Stock Photo | Illustration of a bat | # 12061">
              <a:extLst>
                <a:ext uri="{FF2B5EF4-FFF2-40B4-BE49-F238E27FC236}">
                  <a16:creationId xmlns:a16="http://schemas.microsoft.com/office/drawing/2014/main" id="{8F9D19D4-0A03-3245-8543-9DC113347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rcRect l="38840" t="-1133" r="38840" b="59044"/>
            <a:stretch/>
          </p:blipFill>
          <p:spPr>
            <a:xfrm flipH="1">
              <a:off x="8916361" y="1471518"/>
              <a:ext cx="270069" cy="258454"/>
            </a:xfrm>
            <a:prstGeom prst="rect">
              <a:avLst/>
            </a:prstGeom>
          </p:spPr>
        </p:pic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FF4B4142-9B44-0A49-8F96-2775CD4B1EC3}"/>
                </a:ext>
              </a:extLst>
            </p:cNvPr>
            <p:cNvSpPr/>
            <p:nvPr/>
          </p:nvSpPr>
          <p:spPr>
            <a:xfrm>
              <a:off x="8962934" y="1518375"/>
              <a:ext cx="182880" cy="20919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FFE269F6-BB64-2C44-A616-BB2B02C6C4D9}"/>
                </a:ext>
              </a:extLst>
            </p:cNvPr>
            <p:cNvSpPr/>
            <p:nvPr/>
          </p:nvSpPr>
          <p:spPr>
            <a:xfrm>
              <a:off x="8992162" y="1582486"/>
              <a:ext cx="45720" cy="18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293A0DAB-4100-F446-917C-B2C158F8A307}"/>
                </a:ext>
              </a:extLst>
            </p:cNvPr>
            <p:cNvSpPr/>
            <p:nvPr/>
          </p:nvSpPr>
          <p:spPr>
            <a:xfrm>
              <a:off x="9062012" y="1579311"/>
              <a:ext cx="45720" cy="18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Circular Arrow 94">
              <a:extLst>
                <a:ext uri="{FF2B5EF4-FFF2-40B4-BE49-F238E27FC236}">
                  <a16:creationId xmlns:a16="http://schemas.microsoft.com/office/drawing/2014/main" id="{0A9AE02A-7A4C-C240-9F0D-63C8BA91BC69}"/>
                </a:ext>
              </a:extLst>
            </p:cNvPr>
            <p:cNvSpPr/>
            <p:nvPr/>
          </p:nvSpPr>
          <p:spPr>
            <a:xfrm rot="6932773">
              <a:off x="8972358" y="1731379"/>
              <a:ext cx="1472540" cy="997527"/>
            </a:xfrm>
            <a:prstGeom prst="circularArrow">
              <a:avLst>
                <a:gd name="adj1" fmla="val 8016"/>
                <a:gd name="adj2" fmla="val 1142319"/>
                <a:gd name="adj3" fmla="val 20517580"/>
                <a:gd name="adj4" fmla="val 10713720"/>
                <a:gd name="adj5" fmla="val 21257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Circular Arrow 95">
              <a:extLst>
                <a:ext uri="{FF2B5EF4-FFF2-40B4-BE49-F238E27FC236}">
                  <a16:creationId xmlns:a16="http://schemas.microsoft.com/office/drawing/2014/main" id="{39EEED53-9C55-0143-B687-241B330D6032}"/>
                </a:ext>
              </a:extLst>
            </p:cNvPr>
            <p:cNvSpPr/>
            <p:nvPr/>
          </p:nvSpPr>
          <p:spPr>
            <a:xfrm rot="14667227" flipH="1">
              <a:off x="7761626" y="1705979"/>
              <a:ext cx="1472540" cy="997527"/>
            </a:xfrm>
            <a:prstGeom prst="circularArrow">
              <a:avLst>
                <a:gd name="adj1" fmla="val 8016"/>
                <a:gd name="adj2" fmla="val 1207974"/>
                <a:gd name="adj3" fmla="val 20517580"/>
                <a:gd name="adj4" fmla="val 10713720"/>
                <a:gd name="adj5" fmla="val 21257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93432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56</TotalTime>
  <Words>26</Words>
  <Application>Microsoft Macintosh PowerPoint</Application>
  <PresentationFormat>Widescreen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Century Gothic</vt:lpstr>
      <vt:lpstr>Wingdings 3</vt:lpstr>
      <vt:lpstr>Ion Boardroom</vt:lpstr>
      <vt:lpstr>Mobile Bat wings</vt:lpstr>
      <vt:lpstr>Mobile Bat wings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Bat wings</dc:title>
  <dc:creator>Microsoft Office User</dc:creator>
  <cp:lastModifiedBy>Microsoft Office User</cp:lastModifiedBy>
  <cp:revision>7</cp:revision>
  <dcterms:created xsi:type="dcterms:W3CDTF">2019-07-29T21:17:08Z</dcterms:created>
  <dcterms:modified xsi:type="dcterms:W3CDTF">2019-07-30T15:21:34Z</dcterms:modified>
</cp:coreProperties>
</file>