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F5403"/>
    <a:srgbClr val="FFFC7B"/>
    <a:srgbClr val="E8FF0F"/>
    <a:srgbClr val="E28A7D"/>
    <a:srgbClr val="A00003"/>
    <a:srgbClr val="FFD50E"/>
    <a:srgbClr val="62D6A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5854"/>
    <p:restoredTop sz="95994"/>
  </p:normalViewPr>
  <p:slideViewPr>
    <p:cSldViewPr snapToGrid="0">
      <p:cViewPr varScale="1">
        <p:scale>
          <a:sx n="106" d="100"/>
          <a:sy n="106" d="100"/>
        </p:scale>
        <p:origin x="208" y="3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19CD54-D044-9584-62C4-BF48C92C046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D86ADD2-9FF5-9ED7-1672-1D3FB4598AC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D0727E-1534-4BA2-1E8E-CF38905718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5CB89-1D51-834D-B642-D1E97D71C712}" type="datetimeFigureOut">
              <a:rPr lang="en-US" smtClean="0"/>
              <a:t>2/6/24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DD38F7-13E4-E326-3E2B-5FCD9C8CBF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BA1FDF-B503-6EE7-3C81-23B83B8619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50F48B-864C-4A4E-BCCC-B6DF956992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28661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F3CA21-0F82-BDE7-F583-B2AE3A772F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CD443A-E582-C157-17C4-DA4BB8424B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E2C72B-D0C5-BEED-214C-9EC34C0830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5CB89-1D51-834D-B642-D1E97D71C712}" type="datetimeFigureOut">
              <a:rPr lang="en-US" smtClean="0"/>
              <a:t>2/6/24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011E55-3783-8304-B84D-3D707E6865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53CD03-1ACB-FAA0-713E-DBE243B339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50F48B-864C-4A4E-BCCC-B6DF956992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766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5E64D3-8543-E791-5E45-C0CF9101DA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BEC5709-3512-FC3C-BE58-0D7BFE1AD0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78DD0D-CF71-32A5-153D-1548820376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5CB89-1D51-834D-B642-D1E97D71C712}" type="datetimeFigureOut">
              <a:rPr lang="en-US" smtClean="0"/>
              <a:t>2/6/24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82D94C-2191-E516-01D3-974411F089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309BBA-2515-9AE2-FC0C-90502B2906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50F48B-864C-4A4E-BCCC-B6DF956992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50918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D96780-11BF-5193-5E6B-E5F01E3BC7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E69756-A122-25C7-8033-32B182F93DF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5F89029-F102-ED1B-07E3-92DE47BC6F7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8BAC216-3D29-D1FF-DF22-D711D0F40E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5CB89-1D51-834D-B642-D1E97D71C712}" type="datetimeFigureOut">
              <a:rPr lang="en-US" smtClean="0"/>
              <a:t>2/6/24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2B12284-6CD1-FE12-B0B9-64C9A3E848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9F16F6D-8FD4-7C51-DA7A-6F6976E655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50F48B-864C-4A4E-BCCC-B6DF956992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87803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CC52B4-3A26-8624-3154-6CF07D11BD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B4A2124-3407-3002-28C0-0036AC96BA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CF15308-A60E-E2A2-4B15-CCAA9B6794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6B33AA4-1386-1236-00E4-49A98112609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7F9A764-924D-C253-0396-CDF86F3E457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FAC1BDB-4DD7-B5C6-41D5-4C817936FB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5CB89-1D51-834D-B642-D1E97D71C712}" type="datetimeFigureOut">
              <a:rPr lang="en-US" smtClean="0"/>
              <a:t>2/6/24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2A00E78-7BAC-F687-C1A7-0F353E5DE7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FF40760-9331-7B7A-0715-D0CE113CAD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50F48B-864C-4A4E-BCCC-B6DF956992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5924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6BD7A9-B98D-9948-C1E6-E878271A86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40982EA-E172-1B98-EB67-456E0CAD74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5CB89-1D51-834D-B642-D1E97D71C712}" type="datetimeFigureOut">
              <a:rPr lang="en-US" smtClean="0"/>
              <a:t>2/6/24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E8D3C0A-D4AF-07F0-4CD4-874AE865C3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3935355-8A1F-F899-57FA-00B3A28EA2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50F48B-864C-4A4E-BCCC-B6DF956992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23796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86D7FB9-0501-4E32-31BA-A4C0BAAC77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5CB89-1D51-834D-B642-D1E97D71C712}" type="datetimeFigureOut">
              <a:rPr lang="en-US" smtClean="0"/>
              <a:t>2/6/24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B091006-A617-77F0-9CAA-C98A2A3A48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4B8048B-8E7E-6223-E0EF-7A8C44480C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50F48B-864C-4A4E-BCCC-B6DF956992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8310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766E42-13B2-85F8-8DD0-A1E2F496E8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7FD70C-A749-1477-4A64-91F4FF15F3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E8CE80-0792-A4A7-681E-5F6AC21461A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E7849CF-B47E-98E6-246D-F6A9311CFB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5CB89-1D51-834D-B642-D1E97D71C712}" type="datetimeFigureOut">
              <a:rPr lang="en-US" smtClean="0"/>
              <a:t>2/6/24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4E79EFB-9055-3187-50EC-BD0499D4B1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E5E27F6-A1A2-FB5B-FAE5-71D3BBA04A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50F48B-864C-4A4E-BCCC-B6DF956992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46330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3AE331-DE53-166F-972D-58FBCDAA8C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4F40316-14ED-4E50-5F5D-1B1ABCEB9AD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2D85C5-CD18-23FB-AD11-1D0524F94A9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5428D33-F30B-3FAC-24FA-19A492CF90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5CB89-1D51-834D-B642-D1E97D71C712}" type="datetimeFigureOut">
              <a:rPr lang="en-US" smtClean="0"/>
              <a:t>2/6/24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ED00D74-9E88-59B5-0B6A-4601C7555F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575B44B-C31C-8297-7841-706142800D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50F48B-864C-4A4E-BCCC-B6DF956992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07611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C665C3-E133-AD68-870F-390A7D5778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C767E8D-1ACF-CBDE-0235-A52E0F137AD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62480C-EA51-48A3-2055-562AAE1B3F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5CB89-1D51-834D-B642-D1E97D71C712}" type="datetimeFigureOut">
              <a:rPr lang="en-US" smtClean="0"/>
              <a:t>2/6/24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3CD8C2-EB80-10DF-B723-ABC19458E9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6EF51F-541F-57E6-463A-809DB0C953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50F48B-864C-4A4E-BCCC-B6DF956992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07156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D74AD8F-EAA6-DD2E-A008-03C3E936C1D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D6183C5-4879-D970-EC55-38174B334F2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64BAE8-1373-BFFF-2B77-2815C9F1CE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5CB89-1D51-834D-B642-D1E97D71C712}" type="datetimeFigureOut">
              <a:rPr lang="en-US" smtClean="0"/>
              <a:t>2/6/24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F755DD-BDD9-1919-A3AB-8C8AC8B490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09C3AC-283F-D881-663E-BEE6311D97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50F48B-864C-4A4E-BCCC-B6DF956992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94875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7B55143-BDB5-8C7D-AA20-5164B11C47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ACB1ED-40A6-7087-F23A-A88281DDFE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2F156F-73DC-606A-3E09-91BADC9C99F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45CB89-1D51-834D-B642-D1E97D71C712}" type="datetimeFigureOut">
              <a:rPr lang="en-US" smtClean="0"/>
              <a:t>2/6/24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487BB9-DE11-E9FE-B349-D08A6A7A8F9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66362B6-1730-9A7B-A0D9-22D5C26B751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50F48B-864C-4A4E-BCCC-B6DF956992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94527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https://creativecommons.org/licenses/by-nc/3.0/" TargetMode="External"/><Relationship Id="rId13" Type="http://schemas.openxmlformats.org/officeDocument/2006/relationships/image" Target="../media/image10.png"/><Relationship Id="rId18" Type="http://schemas.microsoft.com/office/2007/relationships/hdphoto" Target="../media/hdphoto1.wdp"/><Relationship Id="rId3" Type="http://schemas.openxmlformats.org/officeDocument/2006/relationships/image" Target="../media/image2.png"/><Relationship Id="rId21" Type="http://schemas.openxmlformats.org/officeDocument/2006/relationships/image" Target="../media/image17.png"/><Relationship Id="rId7" Type="http://schemas.openxmlformats.org/officeDocument/2006/relationships/hyperlink" Target="https://www.pngall.com/undo-png/download/42152" TargetMode="External"/><Relationship Id="rId12" Type="http://schemas.openxmlformats.org/officeDocument/2006/relationships/image" Target="../media/image9.png"/><Relationship Id="rId17" Type="http://schemas.openxmlformats.org/officeDocument/2006/relationships/image" Target="../media/image14.png"/><Relationship Id="rId2" Type="http://schemas.openxmlformats.org/officeDocument/2006/relationships/image" Target="../media/image1.png"/><Relationship Id="rId16" Type="http://schemas.openxmlformats.org/officeDocument/2006/relationships/image" Target="../media/image13.png"/><Relationship Id="rId20" Type="http://schemas.openxmlformats.org/officeDocument/2006/relationships/image" Target="../media/image16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8.png"/><Relationship Id="rId5" Type="http://schemas.openxmlformats.org/officeDocument/2006/relationships/image" Target="../media/image4.png"/><Relationship Id="rId15" Type="http://schemas.openxmlformats.org/officeDocument/2006/relationships/image" Target="../media/image12.png"/><Relationship Id="rId23" Type="http://schemas.openxmlformats.org/officeDocument/2006/relationships/image" Target="../media/image19.png"/><Relationship Id="rId10" Type="http://schemas.openxmlformats.org/officeDocument/2006/relationships/image" Target="../media/image7.png"/><Relationship Id="rId19" Type="http://schemas.openxmlformats.org/officeDocument/2006/relationships/image" Target="../media/image15.png"/><Relationship Id="rId4" Type="http://schemas.openxmlformats.org/officeDocument/2006/relationships/image" Target="../media/image3.png"/><Relationship Id="rId9" Type="http://schemas.openxmlformats.org/officeDocument/2006/relationships/image" Target="../media/image6.png"/><Relationship Id="rId14" Type="http://schemas.openxmlformats.org/officeDocument/2006/relationships/image" Target="../media/image11.png"/><Relationship Id="rId22" Type="http://schemas.openxmlformats.org/officeDocument/2006/relationships/image" Target="../media/image1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13" Type="http://schemas.openxmlformats.org/officeDocument/2006/relationships/image" Target="../media/image26.png"/><Relationship Id="rId3" Type="http://schemas.openxmlformats.org/officeDocument/2006/relationships/image" Target="../media/image1.png"/><Relationship Id="rId7" Type="http://schemas.openxmlformats.org/officeDocument/2006/relationships/hyperlink" Target="https://svgsilh.com/image/97610.html" TargetMode="External"/><Relationship Id="rId12" Type="http://schemas.microsoft.com/office/2007/relationships/hdphoto" Target="../media/hdphoto3.wdp"/><Relationship Id="rId17" Type="http://schemas.microsoft.com/office/2007/relationships/hdphoto" Target="../media/hdphoto4.wdp"/><Relationship Id="rId2" Type="http://schemas.openxmlformats.org/officeDocument/2006/relationships/image" Target="../media/image2.png"/><Relationship Id="rId16" Type="http://schemas.openxmlformats.org/officeDocument/2006/relationships/image" Target="../media/image2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svg"/><Relationship Id="rId11" Type="http://schemas.openxmlformats.org/officeDocument/2006/relationships/image" Target="../media/image25.png"/><Relationship Id="rId5" Type="http://schemas.openxmlformats.org/officeDocument/2006/relationships/image" Target="../media/image21.png"/><Relationship Id="rId15" Type="http://schemas.openxmlformats.org/officeDocument/2006/relationships/image" Target="../media/image28.png"/><Relationship Id="rId10" Type="http://schemas.openxmlformats.org/officeDocument/2006/relationships/image" Target="../media/image24.png"/><Relationship Id="rId4" Type="http://schemas.openxmlformats.org/officeDocument/2006/relationships/image" Target="../media/image20.png"/><Relationship Id="rId9" Type="http://schemas.microsoft.com/office/2007/relationships/hdphoto" Target="../media/hdphoto2.wdp"/><Relationship Id="rId14" Type="http://schemas.openxmlformats.org/officeDocument/2006/relationships/image" Target="../media/image27.png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7" Type="http://schemas.openxmlformats.org/officeDocument/2006/relationships/image" Target="../media/image33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Relationship Id="rId6" Type="http://schemas.microsoft.com/office/2007/relationships/hdphoto" Target="../media/hdphoto6.wdp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2D0682EE-DD62-18C9-70CF-F64D1226DC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88807" y="1690052"/>
            <a:ext cx="548640" cy="54864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EDD2DDF2-8D73-FC4E-E6BD-D9E215C27C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95837" y="5461000"/>
            <a:ext cx="3352800" cy="1117600"/>
          </a:xfrm>
          <a:prstGeom prst="rect">
            <a:avLst/>
          </a:prstGeom>
        </p:spPr>
      </p:pic>
      <p:pic>
        <p:nvPicPr>
          <p:cNvPr id="47" name="Picture 46">
            <a:extLst>
              <a:ext uri="{FF2B5EF4-FFF2-40B4-BE49-F238E27FC236}">
                <a16:creationId xmlns:a16="http://schemas.microsoft.com/office/drawing/2014/main" id="{C514632F-2B5C-D9BC-ADC3-34562D6C5BB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-7991" t="12257"/>
          <a:stretch/>
        </p:blipFill>
        <p:spPr>
          <a:xfrm>
            <a:off x="7442231" y="2814645"/>
            <a:ext cx="562309" cy="568310"/>
          </a:xfrm>
          <a:prstGeom prst="rect">
            <a:avLst/>
          </a:prstGeom>
        </p:spPr>
      </p:pic>
      <p:pic>
        <p:nvPicPr>
          <p:cNvPr id="90" name="Picture 89">
            <a:extLst>
              <a:ext uri="{FF2B5EF4-FFF2-40B4-BE49-F238E27FC236}">
                <a16:creationId xmlns:a16="http://schemas.microsoft.com/office/drawing/2014/main" id="{932EABB5-4547-30A8-2BF5-6287D0D6A7E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41483" y="2020342"/>
            <a:ext cx="520700" cy="419100"/>
          </a:xfrm>
          <a:prstGeom prst="rect">
            <a:avLst/>
          </a:prstGeom>
        </p:spPr>
      </p:pic>
      <p:pic>
        <p:nvPicPr>
          <p:cNvPr id="94" name="Picture 93">
            <a:extLst>
              <a:ext uri="{FF2B5EF4-FFF2-40B4-BE49-F238E27FC236}">
                <a16:creationId xmlns:a16="http://schemas.microsoft.com/office/drawing/2014/main" id="{AA67AC81-EF05-F760-F0E8-C1D89144115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93213" y="2029142"/>
            <a:ext cx="520700" cy="419100"/>
          </a:xfrm>
          <a:prstGeom prst="rect">
            <a:avLst/>
          </a:prstGeom>
        </p:spPr>
      </p:pic>
      <p:sp>
        <p:nvSpPr>
          <p:cNvPr id="99" name="TextBox 98">
            <a:extLst>
              <a:ext uri="{FF2B5EF4-FFF2-40B4-BE49-F238E27FC236}">
                <a16:creationId xmlns:a16="http://schemas.microsoft.com/office/drawing/2014/main" id="{A7286BFA-EA68-D966-6159-19724746B9E0}"/>
              </a:ext>
            </a:extLst>
          </p:cNvPr>
          <p:cNvSpPr txBox="1"/>
          <p:nvPr/>
        </p:nvSpPr>
        <p:spPr>
          <a:xfrm>
            <a:off x="7494786" y="8466772"/>
            <a:ext cx="4572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>
                <a:hlinkClick r:id="rId7" tooltip="https://www.pngall.com/undo-png/download/42152"/>
              </a:rPr>
              <a:t>This Photo</a:t>
            </a:r>
            <a:r>
              <a:rPr lang="en-US" sz="900"/>
              <a:t> by Unknown Author is licensed under </a:t>
            </a:r>
            <a:r>
              <a:rPr lang="en-US" sz="900">
                <a:hlinkClick r:id="rId8" tooltip="https://creativecommons.org/licenses/by-nc/3.0/"/>
              </a:rPr>
              <a:t>CC BY-NC</a:t>
            </a:r>
            <a:endParaRPr lang="en-US" sz="900"/>
          </a:p>
        </p:txBody>
      </p:sp>
      <p:pic>
        <p:nvPicPr>
          <p:cNvPr id="114" name="Picture 113">
            <a:extLst>
              <a:ext uri="{FF2B5EF4-FFF2-40B4-BE49-F238E27FC236}">
                <a16:creationId xmlns:a16="http://schemas.microsoft.com/office/drawing/2014/main" id="{FD44C47A-D3A9-9397-8AB0-753BA42947CE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9"/>
          <a:srcRect l="32199" t="40819" r="30828" b="30159"/>
          <a:stretch/>
        </p:blipFill>
        <p:spPr>
          <a:xfrm>
            <a:off x="4338637" y="857250"/>
            <a:ext cx="457200" cy="457200"/>
          </a:xfrm>
          <a:prstGeom prst="rect">
            <a:avLst/>
          </a:prstGeom>
        </p:spPr>
      </p:pic>
      <p:pic>
        <p:nvPicPr>
          <p:cNvPr id="119" name="Picture 118">
            <a:extLst>
              <a:ext uri="{FF2B5EF4-FFF2-40B4-BE49-F238E27FC236}">
                <a16:creationId xmlns:a16="http://schemas.microsoft.com/office/drawing/2014/main" id="{DC4F7D7F-E6C1-AE06-19E4-C59E64AA1ED6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9"/>
          <a:srcRect l="32199" t="40819" r="30828" b="30159"/>
          <a:stretch/>
        </p:blipFill>
        <p:spPr>
          <a:xfrm rot="10800000">
            <a:off x="6505538" y="2439442"/>
            <a:ext cx="457200" cy="457200"/>
          </a:xfrm>
          <a:prstGeom prst="rect">
            <a:avLst/>
          </a:prstGeom>
        </p:spPr>
      </p:pic>
      <p:pic>
        <p:nvPicPr>
          <p:cNvPr id="121" name="Picture 120">
            <a:extLst>
              <a:ext uri="{FF2B5EF4-FFF2-40B4-BE49-F238E27FC236}">
                <a16:creationId xmlns:a16="http://schemas.microsoft.com/office/drawing/2014/main" id="{333FAAA0-D7DA-BC7E-F8E4-CBD9D6A869B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867400" y="3200400"/>
            <a:ext cx="457200" cy="457200"/>
          </a:xfrm>
          <a:prstGeom prst="rect">
            <a:avLst/>
          </a:prstGeom>
        </p:spPr>
      </p:pic>
      <p:pic>
        <p:nvPicPr>
          <p:cNvPr id="123" name="Picture 122">
            <a:extLst>
              <a:ext uri="{FF2B5EF4-FFF2-40B4-BE49-F238E27FC236}">
                <a16:creationId xmlns:a16="http://schemas.microsoft.com/office/drawing/2014/main" id="{1CF3BB6C-9921-A017-F65B-70FD3AB2BF97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804983" y="3200400"/>
            <a:ext cx="457200" cy="4572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145AA85-A334-2A25-5023-E15F11505878}"/>
              </a:ext>
            </a:extLst>
          </p:cNvPr>
          <p:cNvPicPr>
            <a:picLocks noChangeAspect="1"/>
          </p:cNvPicPr>
          <p:nvPr/>
        </p:nvPicPr>
        <p:blipFill rotWithShape="1">
          <a:blip r:embed="rId12"/>
          <a:srcRect r="12616"/>
          <a:stretch/>
        </p:blipFill>
        <p:spPr>
          <a:xfrm>
            <a:off x="594408" y="2540000"/>
            <a:ext cx="2929813" cy="11176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A366F70-5B21-8147-5074-2C6C70A774A7}"/>
              </a:ext>
            </a:extLst>
          </p:cNvPr>
          <p:cNvPicPr>
            <a:picLocks noChangeAspect="1"/>
          </p:cNvPicPr>
          <p:nvPr/>
        </p:nvPicPr>
        <p:blipFill>
          <a:blip r:embed="rId13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biLevel thresh="25000"/>
          </a:blip>
          <a:stretch>
            <a:fillRect/>
          </a:stretch>
        </p:blipFill>
        <p:spPr>
          <a:xfrm>
            <a:off x="4354146" y="2774743"/>
            <a:ext cx="685800" cy="6985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91295AA-835A-7FCB-B83C-7B3A00C92F8B}"/>
              </a:ext>
            </a:extLst>
          </p:cNvPr>
          <p:cNvPicPr>
            <a:picLocks noChangeAspect="1"/>
          </p:cNvPicPr>
          <p:nvPr/>
        </p:nvPicPr>
        <p:blipFill>
          <a:blip r:embed="rId14">
            <a:biLevel thresh="25000"/>
            <a:extLst>
              <a:ext uri="{837473B0-CC2E-450A-ABE3-18F120FF3D39}">
                <a1611:picAttrSrcUrl xmlns:a1611="http://schemas.microsoft.com/office/drawing/2016/11/main" r:id="rId7"/>
              </a:ext>
            </a:extLst>
          </a:blip>
          <a:stretch>
            <a:fillRect/>
          </a:stretch>
        </p:blipFill>
        <p:spPr>
          <a:xfrm>
            <a:off x="3067021" y="1837690"/>
            <a:ext cx="457200" cy="45720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F1A9A65A-809C-C633-E6DF-FE705E430ECE}"/>
              </a:ext>
            </a:extLst>
          </p:cNvPr>
          <p:cNvSpPr txBox="1"/>
          <p:nvPr/>
        </p:nvSpPr>
        <p:spPr>
          <a:xfrm>
            <a:off x="8407254" y="8503920"/>
            <a:ext cx="4572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>
                <a:hlinkClick r:id="rId7" tooltip="https://www.pngall.com/undo-png/download/42152"/>
              </a:rPr>
              <a:t>This Photo</a:t>
            </a:r>
            <a:r>
              <a:rPr lang="en-US" sz="900"/>
              <a:t> by Unknown Author is licensed under </a:t>
            </a:r>
            <a:r>
              <a:rPr lang="en-US" sz="900">
                <a:hlinkClick r:id="rId8" tooltip="https://creativecommons.org/licenses/by-nc/3.0/"/>
              </a:rPr>
              <a:t>CC BY-NC</a:t>
            </a:r>
            <a:endParaRPr lang="en-US" sz="900"/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5AF94104-DFF4-EDB5-5304-88E36FD34B12}"/>
              </a:ext>
            </a:extLst>
          </p:cNvPr>
          <p:cNvGrpSpPr/>
          <p:nvPr/>
        </p:nvGrpSpPr>
        <p:grpSpPr>
          <a:xfrm>
            <a:off x="619727" y="315776"/>
            <a:ext cx="3352800" cy="1117600"/>
            <a:chOff x="942016" y="345757"/>
            <a:chExt cx="3352800" cy="1117600"/>
          </a:xfrm>
        </p:grpSpPr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CED5D018-E709-D5EA-D1FC-45FA6E2BC414}"/>
                </a:ext>
              </a:extLst>
            </p:cNvPr>
            <p:cNvGrpSpPr/>
            <p:nvPr/>
          </p:nvGrpSpPr>
          <p:grpSpPr>
            <a:xfrm>
              <a:off x="942016" y="345757"/>
              <a:ext cx="3352800" cy="1117600"/>
              <a:chOff x="4419600" y="2687002"/>
              <a:chExt cx="3352800" cy="1117600"/>
            </a:xfrm>
          </p:grpSpPr>
          <p:pic>
            <p:nvPicPr>
              <p:cNvPr id="7" name="Picture 6">
                <a:extLst>
                  <a:ext uri="{FF2B5EF4-FFF2-40B4-BE49-F238E27FC236}">
                    <a16:creationId xmlns:a16="http://schemas.microsoft.com/office/drawing/2014/main" id="{F90C2D40-1268-BC51-2CAB-FE86E6A1BA3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419600" y="2687002"/>
                <a:ext cx="3352800" cy="1117600"/>
              </a:xfrm>
              <a:prstGeom prst="rect">
                <a:avLst/>
              </a:prstGeom>
              <a:solidFill>
                <a:schemeClr val="tx1"/>
              </a:solidFill>
            </p:spPr>
          </p:pic>
          <p:pic>
            <p:nvPicPr>
              <p:cNvPr id="9" name="Picture 8">
                <a:extLst>
                  <a:ext uri="{FF2B5EF4-FFF2-40B4-BE49-F238E27FC236}">
                    <a16:creationId xmlns:a16="http://schemas.microsoft.com/office/drawing/2014/main" id="{856C861C-8CA4-78A3-35EB-8BDEFB5ECC1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6840826" y="3263265"/>
                <a:ext cx="274320" cy="274320"/>
              </a:xfrm>
              <a:prstGeom prst="rect">
                <a:avLst/>
              </a:prstGeom>
            </p:spPr>
          </p:pic>
        </p:grpSp>
        <p:pic>
          <p:nvPicPr>
            <p:cNvPr id="98" name="Picture 97">
              <a:extLst>
                <a:ext uri="{FF2B5EF4-FFF2-40B4-BE49-F238E27FC236}">
                  <a16:creationId xmlns:a16="http://schemas.microsoft.com/office/drawing/2014/main" id="{B8771B45-9452-0927-8426-94AB05C6AD84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biLevel thresh="25000"/>
              <a:extLst>
                <a:ext uri="{837473B0-CC2E-450A-ABE3-18F120FF3D39}">
                  <a1611:picAttrSrcUrl xmlns:a1611="http://schemas.microsoft.com/office/drawing/2016/11/main" r:id="rId7"/>
                </a:ext>
              </a:extLst>
            </a:blip>
            <a:stretch>
              <a:fillRect/>
            </a:stretch>
          </p:blipFill>
          <p:spPr>
            <a:xfrm>
              <a:off x="1104901" y="1022327"/>
              <a:ext cx="215900" cy="215900"/>
            </a:xfrm>
            <a:prstGeom prst="rect">
              <a:avLst/>
            </a:prstGeom>
            <a:solidFill>
              <a:schemeClr val="tx1"/>
            </a:solidFill>
          </p:spPr>
        </p:pic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71D89D2F-AEBD-1EBE-FF94-DC6C297C04B4}"/>
              </a:ext>
            </a:extLst>
          </p:cNvPr>
          <p:cNvGrpSpPr/>
          <p:nvPr/>
        </p:nvGrpSpPr>
        <p:grpSpPr>
          <a:xfrm>
            <a:off x="4089950" y="1470020"/>
            <a:ext cx="3352800" cy="1117600"/>
            <a:chOff x="4419600" y="2687002"/>
            <a:chExt cx="3352800" cy="1117600"/>
          </a:xfrm>
        </p:grpSpPr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6FAD15A6-B26F-B6E4-A79B-8F6BC63D42D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419600" y="2687002"/>
              <a:ext cx="3352800" cy="1117600"/>
            </a:xfrm>
            <a:prstGeom prst="rect">
              <a:avLst/>
            </a:prstGeom>
            <a:solidFill>
              <a:schemeClr val="tx1"/>
            </a:solidFill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24135296-C954-48B2-F60B-DBFA7DBB338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840826" y="3263265"/>
              <a:ext cx="274320" cy="274320"/>
            </a:xfrm>
            <a:prstGeom prst="rect">
              <a:avLst/>
            </a:prstGeom>
          </p:spPr>
        </p:pic>
      </p:grpSp>
      <p:pic>
        <p:nvPicPr>
          <p:cNvPr id="19" name="Picture 18">
            <a:extLst>
              <a:ext uri="{FF2B5EF4-FFF2-40B4-BE49-F238E27FC236}">
                <a16:creationId xmlns:a16="http://schemas.microsoft.com/office/drawing/2014/main" id="{F5B74348-1E6B-6A79-4B46-7FEB995FA1A5}"/>
              </a:ext>
            </a:extLst>
          </p:cNvPr>
          <p:cNvPicPr>
            <a:picLocks noChangeAspect="1"/>
          </p:cNvPicPr>
          <p:nvPr/>
        </p:nvPicPr>
        <p:blipFill>
          <a:blip r:embed="rId15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797508" y="216941"/>
            <a:ext cx="3352800" cy="1117600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33B61DAD-FD0F-6953-891C-FE162C690A6B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2305987" y="3559747"/>
            <a:ext cx="3352800" cy="11176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28EB631-4E6F-00A7-6A7C-D06FAFF06854}"/>
              </a:ext>
            </a:extLst>
          </p:cNvPr>
          <p:cNvPicPr>
            <a:picLocks noChangeAspect="1"/>
          </p:cNvPicPr>
          <p:nvPr/>
        </p:nvPicPr>
        <p:blipFill>
          <a:blip r:embed="rId17">
            <a:duotone>
              <a:prstClr val="black"/>
              <a:schemeClr val="bg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rightnessContrast bright="97000" contrast="1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556075" y="1433376"/>
            <a:ext cx="858050" cy="876889"/>
          </a:xfrm>
          <a:prstGeom prst="rect">
            <a:avLst/>
          </a:prstGeom>
        </p:spPr>
      </p:pic>
      <p:pic>
        <p:nvPicPr>
          <p:cNvPr id="49" name="Picture 48">
            <a:extLst>
              <a:ext uri="{FF2B5EF4-FFF2-40B4-BE49-F238E27FC236}">
                <a16:creationId xmlns:a16="http://schemas.microsoft.com/office/drawing/2014/main" id="{3AF86029-A6D2-5331-B65D-6004BE33A4C2}"/>
              </a:ext>
            </a:extLst>
          </p:cNvPr>
          <p:cNvPicPr>
            <a:picLocks noChangeAspect="1"/>
          </p:cNvPicPr>
          <p:nvPr/>
        </p:nvPicPr>
        <p:blipFill rotWithShape="1">
          <a:blip r:embed="rId19"/>
          <a:srcRect l="3748" t="12256"/>
          <a:stretch/>
        </p:blipFill>
        <p:spPr>
          <a:xfrm>
            <a:off x="7632543" y="1334541"/>
            <a:ext cx="562309" cy="568310"/>
          </a:xfrm>
          <a:prstGeom prst="rect">
            <a:avLst/>
          </a:prstGeom>
        </p:spPr>
      </p:pic>
      <p:grpSp>
        <p:nvGrpSpPr>
          <p:cNvPr id="29" name="Group 28">
            <a:extLst>
              <a:ext uri="{FF2B5EF4-FFF2-40B4-BE49-F238E27FC236}">
                <a16:creationId xmlns:a16="http://schemas.microsoft.com/office/drawing/2014/main" id="{1B471AED-6C2D-4387-51F9-8D2634522830}"/>
              </a:ext>
            </a:extLst>
          </p:cNvPr>
          <p:cNvGrpSpPr/>
          <p:nvPr/>
        </p:nvGrpSpPr>
        <p:grpSpPr>
          <a:xfrm>
            <a:off x="8724900" y="4032250"/>
            <a:ext cx="673100" cy="712647"/>
            <a:chOff x="8724900" y="4032250"/>
            <a:chExt cx="673100" cy="712647"/>
          </a:xfrm>
        </p:grpSpPr>
        <p:sp>
          <p:nvSpPr>
            <p:cNvPr id="2" name="Moon 1">
              <a:extLst>
                <a:ext uri="{FF2B5EF4-FFF2-40B4-BE49-F238E27FC236}">
                  <a16:creationId xmlns:a16="http://schemas.microsoft.com/office/drawing/2014/main" id="{97FFC895-1CFE-1B33-420E-506E47F87D70}"/>
                </a:ext>
              </a:extLst>
            </p:cNvPr>
            <p:cNvSpPr/>
            <p:nvPr/>
          </p:nvSpPr>
          <p:spPr>
            <a:xfrm rot="5400000">
              <a:off x="8893063" y="4211201"/>
              <a:ext cx="326925" cy="618067"/>
            </a:xfrm>
            <a:prstGeom prst="moon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118CFDF7-F3CE-900B-8E19-DDB3C16E8482}"/>
                </a:ext>
              </a:extLst>
            </p:cNvPr>
            <p:cNvSpPr/>
            <p:nvPr/>
          </p:nvSpPr>
          <p:spPr>
            <a:xfrm>
              <a:off x="8968120" y="4064875"/>
              <a:ext cx="176810" cy="22530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Donut 19">
              <a:extLst>
                <a:ext uri="{FF2B5EF4-FFF2-40B4-BE49-F238E27FC236}">
                  <a16:creationId xmlns:a16="http://schemas.microsoft.com/office/drawing/2014/main" id="{0E31BB26-4F9B-E444-FD80-8C283010E4F4}"/>
                </a:ext>
              </a:extLst>
            </p:cNvPr>
            <p:cNvSpPr/>
            <p:nvPr/>
          </p:nvSpPr>
          <p:spPr>
            <a:xfrm>
              <a:off x="9097820" y="4356772"/>
              <a:ext cx="267739" cy="260335"/>
            </a:xfrm>
            <a:prstGeom prst="donut">
              <a:avLst>
                <a:gd name="adj" fmla="val 0"/>
              </a:avLst>
            </a:prstGeom>
            <a:solidFill>
              <a:schemeClr val="bg1">
                <a:lumMod val="8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+</a:t>
              </a:r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5D531A0E-83CF-319E-4E52-FACEF3A6E644}"/>
                </a:ext>
              </a:extLst>
            </p:cNvPr>
            <p:cNvSpPr/>
            <p:nvPr/>
          </p:nvSpPr>
          <p:spPr>
            <a:xfrm>
              <a:off x="8724900" y="4032250"/>
              <a:ext cx="673100" cy="712647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Sun 26">
              <a:extLst>
                <a:ext uri="{FF2B5EF4-FFF2-40B4-BE49-F238E27FC236}">
                  <a16:creationId xmlns:a16="http://schemas.microsoft.com/office/drawing/2014/main" id="{53B9600D-9349-95BB-FCE5-2B86E0D49C13}"/>
                </a:ext>
              </a:extLst>
            </p:cNvPr>
            <p:cNvSpPr/>
            <p:nvPr/>
          </p:nvSpPr>
          <p:spPr>
            <a:xfrm>
              <a:off x="8781679" y="4064875"/>
              <a:ext cx="129662" cy="139364"/>
            </a:xfrm>
            <a:prstGeom prst="sun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22" name="Picture 21">
            <a:extLst>
              <a:ext uri="{FF2B5EF4-FFF2-40B4-BE49-F238E27FC236}">
                <a16:creationId xmlns:a16="http://schemas.microsoft.com/office/drawing/2014/main" id="{E28BDC46-DA8E-C033-E538-E1063A90C49C}"/>
              </a:ext>
            </a:extLst>
          </p:cNvPr>
          <p:cNvPicPr>
            <a:picLocks noChangeAspect="1"/>
          </p:cNvPicPr>
          <p:nvPr/>
        </p:nvPicPr>
        <p:blipFill>
          <a:blip r:embed="rId2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alphaModFix amt="70000"/>
          </a:blip>
          <a:stretch>
            <a:fillRect/>
          </a:stretch>
        </p:blipFill>
        <p:spPr>
          <a:xfrm>
            <a:off x="1500514" y="5225171"/>
            <a:ext cx="1117600" cy="1117600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53B9C3C5-9242-7171-83FC-C43C4D54F347}"/>
              </a:ext>
            </a:extLst>
          </p:cNvPr>
          <p:cNvPicPr>
            <a:picLocks noChangeAspect="1"/>
          </p:cNvPicPr>
          <p:nvPr/>
        </p:nvPicPr>
        <p:blipFill>
          <a:blip r:embed="rId21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biLevel thresh="25000"/>
          </a:blip>
          <a:stretch>
            <a:fillRect/>
          </a:stretch>
        </p:blipFill>
        <p:spPr>
          <a:xfrm>
            <a:off x="7107553" y="1939144"/>
            <a:ext cx="466344" cy="690880"/>
          </a:xfrm>
          <a:prstGeom prst="rect">
            <a:avLst/>
          </a:prstGeom>
          <a:noFill/>
          <a:ln>
            <a:noFill/>
          </a:ln>
          <a:effectLst>
            <a:glow rad="114300">
              <a:schemeClr val="accent4">
                <a:lumMod val="60000"/>
                <a:lumOff val="40000"/>
                <a:alpha val="91000"/>
              </a:schemeClr>
            </a:glow>
            <a:softEdge rad="12700"/>
          </a:effectLst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B077CA0D-45DA-27BC-98D9-ED941F898EE0}"/>
              </a:ext>
            </a:extLst>
          </p:cNvPr>
          <p:cNvPicPr>
            <a:picLocks noChangeAspect="1"/>
          </p:cNvPicPr>
          <p:nvPr/>
        </p:nvPicPr>
        <p:blipFill rotWithShape="1">
          <a:blip r:embed="rId22"/>
          <a:srcRect r="38108"/>
          <a:stretch/>
        </p:blipFill>
        <p:spPr>
          <a:xfrm>
            <a:off x="1638300" y="2520950"/>
            <a:ext cx="4810459" cy="1583266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55B1623B-CFDA-E861-7EED-7D628EE566A3}"/>
              </a:ext>
            </a:extLst>
          </p:cNvPr>
          <p:cNvPicPr>
            <a:picLocks noChangeAspect="1"/>
          </p:cNvPicPr>
          <p:nvPr/>
        </p:nvPicPr>
        <p:blipFill rotWithShape="1">
          <a:blip r:embed="rId23"/>
          <a:srcRect r="38996"/>
          <a:stretch/>
        </p:blipFill>
        <p:spPr>
          <a:xfrm>
            <a:off x="3789879" y="749017"/>
            <a:ext cx="4741473" cy="14629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51669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CED5D018-E709-D5EA-D1FC-45FA6E2BC414}"/>
              </a:ext>
            </a:extLst>
          </p:cNvPr>
          <p:cNvGrpSpPr/>
          <p:nvPr/>
        </p:nvGrpSpPr>
        <p:grpSpPr>
          <a:xfrm>
            <a:off x="-101220" y="4699000"/>
            <a:ext cx="3352800" cy="1117600"/>
            <a:chOff x="4419600" y="2687002"/>
            <a:chExt cx="3352800" cy="1117600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F90C2D40-1268-BC51-2CAB-FE86E6A1BA3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419600" y="2687002"/>
              <a:ext cx="3352800" cy="1117600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856C861C-8CA4-78A3-35EB-8BDEFB5ECC1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821776" y="3291840"/>
              <a:ext cx="274320" cy="274320"/>
            </a:xfrm>
            <a:prstGeom prst="rect">
              <a:avLst/>
            </a:prstGeom>
          </p:spPr>
        </p:pic>
      </p:grpSp>
      <p:pic>
        <p:nvPicPr>
          <p:cNvPr id="6" name="Picture 5">
            <a:extLst>
              <a:ext uri="{FF2B5EF4-FFF2-40B4-BE49-F238E27FC236}">
                <a16:creationId xmlns:a16="http://schemas.microsoft.com/office/drawing/2014/main" id="{2D0682EE-DD62-18C9-70CF-F64D1226DC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27126" y="976168"/>
            <a:ext cx="548640" cy="54864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572DBE3-AAC0-533F-9526-E3D3A2E5DC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43437" y="3429000"/>
            <a:ext cx="3352800" cy="11176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AE96812-54FD-9BB1-1238-D0B4AB05F8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95837" y="3581400"/>
            <a:ext cx="3352800" cy="11176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29877C66-B908-2E94-C49D-3B9FCF100F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8237" y="3733800"/>
            <a:ext cx="3352800" cy="11176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E7D0EACE-2C03-3733-C8D1-37D746140A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0637" y="3886200"/>
            <a:ext cx="3352800" cy="11176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7149E73A-6141-A57A-1F2B-C157782A03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53037" y="4038600"/>
            <a:ext cx="3352800" cy="111760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31FE6093-8192-AF41-E920-DB01D779A1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5437" y="4191000"/>
            <a:ext cx="3352800" cy="111760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EDD2DDF2-8D73-FC4E-E6BD-D9E215C27C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95837" y="5461000"/>
            <a:ext cx="3352800" cy="1117600"/>
          </a:xfrm>
          <a:prstGeom prst="rect">
            <a:avLst/>
          </a:prstGeom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8F517FCD-DBFF-EDAF-D1BB-44D3212B0FFB}"/>
              </a:ext>
            </a:extLst>
          </p:cNvPr>
          <p:cNvSpPr/>
          <p:nvPr/>
        </p:nvSpPr>
        <p:spPr>
          <a:xfrm rot="10800000">
            <a:off x="5529639" y="1701800"/>
            <a:ext cx="548640" cy="5486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/>
              <a:t>&gt;</a:t>
            </a:r>
          </a:p>
        </p:txBody>
      </p:sp>
      <p:pic>
        <p:nvPicPr>
          <p:cNvPr id="32" name="Picture 31">
            <a:extLst>
              <a:ext uri="{FF2B5EF4-FFF2-40B4-BE49-F238E27FC236}">
                <a16:creationId xmlns:a16="http://schemas.microsoft.com/office/drawing/2014/main" id="{9B82EA65-4106-40D5-6CAE-2D08A0F5E7C0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094384" y="1790303"/>
            <a:ext cx="557081" cy="301752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27546F10-8352-8F7C-3E1A-55CBB1E4B993}"/>
              </a:ext>
            </a:extLst>
          </p:cNvPr>
          <p:cNvGrpSpPr/>
          <p:nvPr/>
        </p:nvGrpSpPr>
        <p:grpSpPr>
          <a:xfrm>
            <a:off x="6767067" y="2627316"/>
            <a:ext cx="484632" cy="384048"/>
            <a:chOff x="6145341" y="2134402"/>
            <a:chExt cx="480456" cy="349327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D4A0AD9-6234-9BD5-7C0D-F77929ECC78E}"/>
                </a:ext>
              </a:extLst>
            </p:cNvPr>
            <p:cNvGrpSpPr/>
            <p:nvPr/>
          </p:nvGrpSpPr>
          <p:grpSpPr>
            <a:xfrm>
              <a:off x="6490155" y="2134402"/>
              <a:ext cx="134124" cy="137160"/>
              <a:chOff x="6337543" y="2508874"/>
              <a:chExt cx="134124" cy="137160"/>
            </a:xfrm>
          </p:grpSpPr>
          <p:cxnSp>
            <p:nvCxnSpPr>
              <p:cNvPr id="30" name="Straight Connector 29">
                <a:extLst>
                  <a:ext uri="{FF2B5EF4-FFF2-40B4-BE49-F238E27FC236}">
                    <a16:creationId xmlns:a16="http://schemas.microsoft.com/office/drawing/2014/main" id="{4FE5A09C-51D5-0F71-5463-DD75DA27960F}"/>
                  </a:ext>
                </a:extLst>
              </p:cNvPr>
              <p:cNvCxnSpPr/>
              <p:nvPr/>
            </p:nvCxnSpPr>
            <p:spPr>
              <a:xfrm>
                <a:off x="6337543" y="2508874"/>
                <a:ext cx="134124" cy="0"/>
              </a:xfrm>
              <a:prstGeom prst="line">
                <a:avLst/>
              </a:prstGeom>
              <a:ln w="25400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Straight Connector 30">
                <a:extLst>
                  <a:ext uri="{FF2B5EF4-FFF2-40B4-BE49-F238E27FC236}">
                    <a16:creationId xmlns:a16="http://schemas.microsoft.com/office/drawing/2014/main" id="{B5455A57-6CEB-6CEF-599C-24B10AE28338}"/>
                  </a:ext>
                </a:extLst>
              </p:cNvPr>
              <p:cNvCxnSpPr/>
              <p:nvPr/>
            </p:nvCxnSpPr>
            <p:spPr>
              <a:xfrm>
                <a:off x="6471667" y="2508874"/>
                <a:ext cx="0" cy="137160"/>
              </a:xfrm>
              <a:prstGeom prst="line">
                <a:avLst/>
              </a:prstGeom>
              <a:ln w="25400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98E39D45-68BF-E09C-8452-4AC07310492E}"/>
                </a:ext>
              </a:extLst>
            </p:cNvPr>
            <p:cNvGrpSpPr/>
            <p:nvPr/>
          </p:nvGrpSpPr>
          <p:grpSpPr>
            <a:xfrm rot="5400000">
              <a:off x="6490155" y="2348087"/>
              <a:ext cx="134124" cy="137160"/>
              <a:chOff x="6337543" y="2508874"/>
              <a:chExt cx="134124" cy="137160"/>
            </a:xfrm>
          </p:grpSpPr>
          <p:cxnSp>
            <p:nvCxnSpPr>
              <p:cNvPr id="28" name="Straight Connector 27">
                <a:extLst>
                  <a:ext uri="{FF2B5EF4-FFF2-40B4-BE49-F238E27FC236}">
                    <a16:creationId xmlns:a16="http://schemas.microsoft.com/office/drawing/2014/main" id="{D3B20DBB-6910-2AB8-1FBF-7735BB9C8ADD}"/>
                  </a:ext>
                </a:extLst>
              </p:cNvPr>
              <p:cNvCxnSpPr/>
              <p:nvPr/>
            </p:nvCxnSpPr>
            <p:spPr>
              <a:xfrm>
                <a:off x="6337543" y="2508874"/>
                <a:ext cx="134124" cy="0"/>
              </a:xfrm>
              <a:prstGeom prst="line">
                <a:avLst/>
              </a:prstGeom>
              <a:ln w="25400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Connector 28">
                <a:extLst>
                  <a:ext uri="{FF2B5EF4-FFF2-40B4-BE49-F238E27FC236}">
                    <a16:creationId xmlns:a16="http://schemas.microsoft.com/office/drawing/2014/main" id="{49E6F972-F308-2A01-DF99-60EDE5543709}"/>
                  </a:ext>
                </a:extLst>
              </p:cNvPr>
              <p:cNvCxnSpPr/>
              <p:nvPr/>
            </p:nvCxnSpPr>
            <p:spPr>
              <a:xfrm>
                <a:off x="6471667" y="2508874"/>
                <a:ext cx="0" cy="137160"/>
              </a:xfrm>
              <a:prstGeom prst="line">
                <a:avLst/>
              </a:prstGeom>
              <a:ln w="25400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F7D3C52C-7F24-0F3F-A742-444F68CB5240}"/>
                </a:ext>
              </a:extLst>
            </p:cNvPr>
            <p:cNvGrpSpPr/>
            <p:nvPr/>
          </p:nvGrpSpPr>
          <p:grpSpPr>
            <a:xfrm rot="16200000">
              <a:off x="6146859" y="2132884"/>
              <a:ext cx="134124" cy="137160"/>
              <a:chOff x="6337543" y="2508874"/>
              <a:chExt cx="134124" cy="137160"/>
            </a:xfrm>
          </p:grpSpPr>
          <p:cxnSp>
            <p:nvCxnSpPr>
              <p:cNvPr id="25" name="Straight Connector 24">
                <a:extLst>
                  <a:ext uri="{FF2B5EF4-FFF2-40B4-BE49-F238E27FC236}">
                    <a16:creationId xmlns:a16="http://schemas.microsoft.com/office/drawing/2014/main" id="{232549A9-1D35-9C80-A9F2-85F994BAB9AF}"/>
                  </a:ext>
                </a:extLst>
              </p:cNvPr>
              <p:cNvCxnSpPr/>
              <p:nvPr/>
            </p:nvCxnSpPr>
            <p:spPr>
              <a:xfrm>
                <a:off x="6337543" y="2508874"/>
                <a:ext cx="134124" cy="0"/>
              </a:xfrm>
              <a:prstGeom prst="line">
                <a:avLst/>
              </a:prstGeom>
              <a:ln w="25400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Straight Connector 26">
                <a:extLst>
                  <a:ext uri="{FF2B5EF4-FFF2-40B4-BE49-F238E27FC236}">
                    <a16:creationId xmlns:a16="http://schemas.microsoft.com/office/drawing/2014/main" id="{BC82CA6B-B31F-0C94-3483-CC15679DE24B}"/>
                  </a:ext>
                </a:extLst>
              </p:cNvPr>
              <p:cNvCxnSpPr/>
              <p:nvPr/>
            </p:nvCxnSpPr>
            <p:spPr>
              <a:xfrm>
                <a:off x="6471667" y="2508874"/>
                <a:ext cx="0" cy="137160"/>
              </a:xfrm>
              <a:prstGeom prst="line">
                <a:avLst/>
              </a:prstGeom>
              <a:ln w="25400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1C75A59F-1C2A-1ED4-E58C-9925091CCA81}"/>
                </a:ext>
              </a:extLst>
            </p:cNvPr>
            <p:cNvGrpSpPr/>
            <p:nvPr/>
          </p:nvGrpSpPr>
          <p:grpSpPr>
            <a:xfrm rot="10800000">
              <a:off x="6146859" y="2346569"/>
              <a:ext cx="134124" cy="137160"/>
              <a:chOff x="6337543" y="2508874"/>
              <a:chExt cx="134124" cy="137160"/>
            </a:xfrm>
          </p:grpSpPr>
          <p:cxnSp>
            <p:nvCxnSpPr>
              <p:cNvPr id="22" name="Straight Connector 21">
                <a:extLst>
                  <a:ext uri="{FF2B5EF4-FFF2-40B4-BE49-F238E27FC236}">
                    <a16:creationId xmlns:a16="http://schemas.microsoft.com/office/drawing/2014/main" id="{01748E3F-E9D2-ABBB-62D5-1AEDB2B4D809}"/>
                  </a:ext>
                </a:extLst>
              </p:cNvPr>
              <p:cNvCxnSpPr/>
              <p:nvPr/>
            </p:nvCxnSpPr>
            <p:spPr>
              <a:xfrm>
                <a:off x="6337543" y="2508874"/>
                <a:ext cx="134124" cy="0"/>
              </a:xfrm>
              <a:prstGeom prst="line">
                <a:avLst/>
              </a:prstGeom>
              <a:ln w="25400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Straight Connector 22">
                <a:extLst>
                  <a:ext uri="{FF2B5EF4-FFF2-40B4-BE49-F238E27FC236}">
                    <a16:creationId xmlns:a16="http://schemas.microsoft.com/office/drawing/2014/main" id="{C32A7371-E4DE-5800-BD5D-D3002FEABDBB}"/>
                  </a:ext>
                </a:extLst>
              </p:cNvPr>
              <p:cNvCxnSpPr/>
              <p:nvPr/>
            </p:nvCxnSpPr>
            <p:spPr>
              <a:xfrm>
                <a:off x="6471667" y="2508874"/>
                <a:ext cx="0" cy="137160"/>
              </a:xfrm>
              <a:prstGeom prst="line">
                <a:avLst/>
              </a:prstGeom>
              <a:ln w="25400" cap="rnd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4EB2D429-E1B2-C566-8EC1-524A8A774489}"/>
              </a:ext>
            </a:extLst>
          </p:cNvPr>
          <p:cNvGrpSpPr/>
          <p:nvPr/>
        </p:nvGrpSpPr>
        <p:grpSpPr>
          <a:xfrm>
            <a:off x="6143823" y="2627316"/>
            <a:ext cx="481974" cy="382211"/>
            <a:chOff x="6143823" y="2627316"/>
            <a:chExt cx="481974" cy="382211"/>
          </a:xfrm>
        </p:grpSpPr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553FFB5A-33BC-3501-BF64-27F91FA4F78F}"/>
                </a:ext>
              </a:extLst>
            </p:cNvPr>
            <p:cNvGrpSpPr/>
            <p:nvPr/>
          </p:nvGrpSpPr>
          <p:grpSpPr>
            <a:xfrm>
              <a:off x="6488637" y="2627316"/>
              <a:ext cx="137160" cy="382211"/>
              <a:chOff x="6488637" y="2627316"/>
              <a:chExt cx="137160" cy="382211"/>
            </a:xfrm>
          </p:grpSpPr>
          <p:grpSp>
            <p:nvGrpSpPr>
              <p:cNvPr id="43" name="Group 42">
                <a:extLst>
                  <a:ext uri="{FF2B5EF4-FFF2-40B4-BE49-F238E27FC236}">
                    <a16:creationId xmlns:a16="http://schemas.microsoft.com/office/drawing/2014/main" id="{1B9ED3FA-4BBA-08C7-C0EF-CD42EFC21389}"/>
                  </a:ext>
                </a:extLst>
              </p:cNvPr>
              <p:cNvGrpSpPr/>
              <p:nvPr/>
            </p:nvGrpSpPr>
            <p:grpSpPr>
              <a:xfrm rot="10800000">
                <a:off x="6490155" y="2627316"/>
                <a:ext cx="134124" cy="137160"/>
                <a:chOff x="6337543" y="2508874"/>
                <a:chExt cx="134124" cy="137160"/>
              </a:xfrm>
            </p:grpSpPr>
            <p:cxnSp>
              <p:nvCxnSpPr>
                <p:cNvPr id="47" name="Straight Connector 46">
                  <a:extLst>
                    <a:ext uri="{FF2B5EF4-FFF2-40B4-BE49-F238E27FC236}">
                      <a16:creationId xmlns:a16="http://schemas.microsoft.com/office/drawing/2014/main" id="{AB8F710E-EAD3-D2BB-E729-8E6990F9FC9B}"/>
                    </a:ext>
                  </a:extLst>
                </p:cNvPr>
                <p:cNvCxnSpPr/>
                <p:nvPr/>
              </p:nvCxnSpPr>
              <p:spPr>
                <a:xfrm>
                  <a:off x="6337543" y="2508874"/>
                  <a:ext cx="134124" cy="0"/>
                </a:xfrm>
                <a:prstGeom prst="line">
                  <a:avLst/>
                </a:prstGeom>
                <a:ln w="25400" cap="rnd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8" name="Straight Connector 47">
                  <a:extLst>
                    <a:ext uri="{FF2B5EF4-FFF2-40B4-BE49-F238E27FC236}">
                      <a16:creationId xmlns:a16="http://schemas.microsoft.com/office/drawing/2014/main" id="{8EC1A36D-71CB-961C-E863-EAFE11CAC83A}"/>
                    </a:ext>
                  </a:extLst>
                </p:cNvPr>
                <p:cNvCxnSpPr/>
                <p:nvPr/>
              </p:nvCxnSpPr>
              <p:spPr>
                <a:xfrm>
                  <a:off x="6471667" y="2508874"/>
                  <a:ext cx="0" cy="137160"/>
                </a:xfrm>
                <a:prstGeom prst="line">
                  <a:avLst/>
                </a:prstGeom>
                <a:ln w="25400" cap="rnd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4" name="Group 43">
                <a:extLst>
                  <a:ext uri="{FF2B5EF4-FFF2-40B4-BE49-F238E27FC236}">
                    <a16:creationId xmlns:a16="http://schemas.microsoft.com/office/drawing/2014/main" id="{09BB14D9-E0D7-CE7B-81C6-C687AB3ED400}"/>
                  </a:ext>
                </a:extLst>
              </p:cNvPr>
              <p:cNvGrpSpPr/>
              <p:nvPr/>
            </p:nvGrpSpPr>
            <p:grpSpPr>
              <a:xfrm rot="16200000">
                <a:off x="6490155" y="2873885"/>
                <a:ext cx="134124" cy="137160"/>
                <a:chOff x="6337543" y="2508874"/>
                <a:chExt cx="134124" cy="137160"/>
              </a:xfrm>
            </p:grpSpPr>
            <p:cxnSp>
              <p:nvCxnSpPr>
                <p:cNvPr id="45" name="Straight Connector 44">
                  <a:extLst>
                    <a:ext uri="{FF2B5EF4-FFF2-40B4-BE49-F238E27FC236}">
                      <a16:creationId xmlns:a16="http://schemas.microsoft.com/office/drawing/2014/main" id="{458BEA16-0582-C26C-EC52-D68E4891B62B}"/>
                    </a:ext>
                  </a:extLst>
                </p:cNvPr>
                <p:cNvCxnSpPr/>
                <p:nvPr/>
              </p:nvCxnSpPr>
              <p:spPr>
                <a:xfrm>
                  <a:off x="6337543" y="2508874"/>
                  <a:ext cx="134124" cy="0"/>
                </a:xfrm>
                <a:prstGeom prst="line">
                  <a:avLst/>
                </a:prstGeom>
                <a:ln w="25400" cap="rnd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6" name="Straight Connector 45">
                  <a:extLst>
                    <a:ext uri="{FF2B5EF4-FFF2-40B4-BE49-F238E27FC236}">
                      <a16:creationId xmlns:a16="http://schemas.microsoft.com/office/drawing/2014/main" id="{020E75E8-FBB0-E107-B224-2C22D09FA0C3}"/>
                    </a:ext>
                  </a:extLst>
                </p:cNvPr>
                <p:cNvCxnSpPr/>
                <p:nvPr/>
              </p:nvCxnSpPr>
              <p:spPr>
                <a:xfrm>
                  <a:off x="6471667" y="2508874"/>
                  <a:ext cx="0" cy="137160"/>
                </a:xfrm>
                <a:prstGeom prst="line">
                  <a:avLst/>
                </a:prstGeom>
                <a:ln w="25400" cap="rnd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EB02EB1A-8F7F-ABFA-F568-6395D6B1C019}"/>
                </a:ext>
              </a:extLst>
            </p:cNvPr>
            <p:cNvGrpSpPr/>
            <p:nvPr/>
          </p:nvGrpSpPr>
          <p:grpSpPr>
            <a:xfrm rot="10800000">
              <a:off x="6143823" y="2627316"/>
              <a:ext cx="137160" cy="382211"/>
              <a:chOff x="6488637" y="2627316"/>
              <a:chExt cx="137160" cy="382211"/>
            </a:xfrm>
          </p:grpSpPr>
          <p:grpSp>
            <p:nvGrpSpPr>
              <p:cNvPr id="37" name="Group 36">
                <a:extLst>
                  <a:ext uri="{FF2B5EF4-FFF2-40B4-BE49-F238E27FC236}">
                    <a16:creationId xmlns:a16="http://schemas.microsoft.com/office/drawing/2014/main" id="{977EFA7B-EA7B-9C3C-DF6B-09A8A4BC4132}"/>
                  </a:ext>
                </a:extLst>
              </p:cNvPr>
              <p:cNvGrpSpPr/>
              <p:nvPr/>
            </p:nvGrpSpPr>
            <p:grpSpPr>
              <a:xfrm rot="10800000">
                <a:off x="6490155" y="2627316"/>
                <a:ext cx="134124" cy="137160"/>
                <a:chOff x="6337543" y="2508874"/>
                <a:chExt cx="134124" cy="137160"/>
              </a:xfrm>
            </p:grpSpPr>
            <p:cxnSp>
              <p:nvCxnSpPr>
                <p:cNvPr id="41" name="Straight Connector 40">
                  <a:extLst>
                    <a:ext uri="{FF2B5EF4-FFF2-40B4-BE49-F238E27FC236}">
                      <a16:creationId xmlns:a16="http://schemas.microsoft.com/office/drawing/2014/main" id="{BE900492-2010-9E07-200F-4D90F6BD7079}"/>
                    </a:ext>
                  </a:extLst>
                </p:cNvPr>
                <p:cNvCxnSpPr/>
                <p:nvPr/>
              </p:nvCxnSpPr>
              <p:spPr>
                <a:xfrm>
                  <a:off x="6337543" y="2508874"/>
                  <a:ext cx="134124" cy="0"/>
                </a:xfrm>
                <a:prstGeom prst="line">
                  <a:avLst/>
                </a:prstGeom>
                <a:ln w="25400" cap="rnd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2" name="Straight Connector 41">
                  <a:extLst>
                    <a:ext uri="{FF2B5EF4-FFF2-40B4-BE49-F238E27FC236}">
                      <a16:creationId xmlns:a16="http://schemas.microsoft.com/office/drawing/2014/main" id="{78EAD070-7BDD-2DA9-1DA0-FBDF26ACCCD3}"/>
                    </a:ext>
                  </a:extLst>
                </p:cNvPr>
                <p:cNvCxnSpPr/>
                <p:nvPr/>
              </p:nvCxnSpPr>
              <p:spPr>
                <a:xfrm>
                  <a:off x="6471667" y="2508874"/>
                  <a:ext cx="0" cy="137160"/>
                </a:xfrm>
                <a:prstGeom prst="line">
                  <a:avLst/>
                </a:prstGeom>
                <a:ln w="25400" cap="rnd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38" name="Group 37">
                <a:extLst>
                  <a:ext uri="{FF2B5EF4-FFF2-40B4-BE49-F238E27FC236}">
                    <a16:creationId xmlns:a16="http://schemas.microsoft.com/office/drawing/2014/main" id="{8E718D41-775E-D0AD-2750-DAED776CE21B}"/>
                  </a:ext>
                </a:extLst>
              </p:cNvPr>
              <p:cNvGrpSpPr/>
              <p:nvPr/>
            </p:nvGrpSpPr>
            <p:grpSpPr>
              <a:xfrm rot="16200000">
                <a:off x="6490155" y="2873885"/>
                <a:ext cx="134124" cy="137160"/>
                <a:chOff x="6337543" y="2508874"/>
                <a:chExt cx="134124" cy="137160"/>
              </a:xfrm>
            </p:grpSpPr>
            <p:cxnSp>
              <p:nvCxnSpPr>
                <p:cNvPr id="39" name="Straight Connector 38">
                  <a:extLst>
                    <a:ext uri="{FF2B5EF4-FFF2-40B4-BE49-F238E27FC236}">
                      <a16:creationId xmlns:a16="http://schemas.microsoft.com/office/drawing/2014/main" id="{4A2B1287-AB06-A6EC-E121-A454B73D4A67}"/>
                    </a:ext>
                  </a:extLst>
                </p:cNvPr>
                <p:cNvCxnSpPr/>
                <p:nvPr/>
              </p:nvCxnSpPr>
              <p:spPr>
                <a:xfrm>
                  <a:off x="6337543" y="2508874"/>
                  <a:ext cx="134124" cy="0"/>
                </a:xfrm>
                <a:prstGeom prst="line">
                  <a:avLst/>
                </a:prstGeom>
                <a:ln w="25400" cap="rnd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0" name="Straight Connector 39">
                  <a:extLst>
                    <a:ext uri="{FF2B5EF4-FFF2-40B4-BE49-F238E27FC236}">
                      <a16:creationId xmlns:a16="http://schemas.microsoft.com/office/drawing/2014/main" id="{866DEC90-1235-4220-5764-2A9BA3786531}"/>
                    </a:ext>
                  </a:extLst>
                </p:cNvPr>
                <p:cNvCxnSpPr/>
                <p:nvPr/>
              </p:nvCxnSpPr>
              <p:spPr>
                <a:xfrm>
                  <a:off x="6471667" y="2508874"/>
                  <a:ext cx="0" cy="137160"/>
                </a:xfrm>
                <a:prstGeom prst="line">
                  <a:avLst/>
                </a:prstGeom>
                <a:ln w="25400" cap="rnd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pic>
        <p:nvPicPr>
          <p:cNvPr id="49" name="Graphic 48">
            <a:extLst>
              <a:ext uri="{FF2B5EF4-FFF2-40B4-BE49-F238E27FC236}">
                <a16:creationId xmlns:a16="http://schemas.microsoft.com/office/drawing/2014/main" id="{667B2694-7441-5FC7-BE07-94C8C2752A7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  <a:ext uri="{837473B0-CC2E-450A-ABE3-18F120FF3D39}">
                <a1611:picAttrSrcUrl xmlns:a1611="http://schemas.microsoft.com/office/drawing/2016/11/main" r:id="rId7"/>
              </a:ext>
            </a:extLst>
          </a:blip>
          <a:stretch>
            <a:fillRect/>
          </a:stretch>
        </p:blipFill>
        <p:spPr>
          <a:xfrm>
            <a:off x="2919463" y="2177504"/>
            <a:ext cx="7772400" cy="641223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6DED8C6-7DEF-82B4-8B13-43D1D642FEA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colorTemperature colorTemp="7370"/>
                    </a14:imgEffect>
                    <a14:imgEffect>
                      <a14:saturation sat="274000"/>
                    </a14:imgEffect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594627" y="2423584"/>
            <a:ext cx="508000" cy="508000"/>
          </a:xfrm>
          <a:prstGeom prst="rect">
            <a:avLst/>
          </a:prstGeom>
        </p:spPr>
      </p:pic>
      <p:sp>
        <p:nvSpPr>
          <p:cNvPr id="50" name="Rounded Rectangle 49">
            <a:extLst>
              <a:ext uri="{FF2B5EF4-FFF2-40B4-BE49-F238E27FC236}">
                <a16:creationId xmlns:a16="http://schemas.microsoft.com/office/drawing/2014/main" id="{E50676E2-61F4-24D9-3ACD-05A1FC8F4742}"/>
              </a:ext>
            </a:extLst>
          </p:cNvPr>
          <p:cNvSpPr/>
          <p:nvPr/>
        </p:nvSpPr>
        <p:spPr>
          <a:xfrm>
            <a:off x="1557967" y="1813428"/>
            <a:ext cx="409145" cy="722303"/>
          </a:xfrm>
          <a:prstGeom prst="roundRect">
            <a:avLst>
              <a:gd name="adj" fmla="val 29813"/>
            </a:avLst>
          </a:prstGeom>
          <a:solidFill>
            <a:schemeClr val="tx1"/>
          </a:solidFill>
          <a:ln w="10795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59" name="Group 58">
            <a:extLst>
              <a:ext uri="{FF2B5EF4-FFF2-40B4-BE49-F238E27FC236}">
                <a16:creationId xmlns:a16="http://schemas.microsoft.com/office/drawing/2014/main" id="{62DA6B7B-8EEF-3B8A-4404-3AA8BD5C30E7}"/>
              </a:ext>
            </a:extLst>
          </p:cNvPr>
          <p:cNvGrpSpPr/>
          <p:nvPr/>
        </p:nvGrpSpPr>
        <p:grpSpPr>
          <a:xfrm>
            <a:off x="2266299" y="1268842"/>
            <a:ext cx="434288" cy="963164"/>
            <a:chOff x="2227251" y="1492191"/>
            <a:chExt cx="434288" cy="963164"/>
          </a:xfrm>
          <a:effectLst>
            <a:glow rad="123862">
              <a:schemeClr val="bg1">
                <a:alpha val="40000"/>
              </a:schemeClr>
            </a:glow>
          </a:effectLst>
        </p:grpSpPr>
        <p:sp>
          <p:nvSpPr>
            <p:cNvPr id="57" name="Rounded Rectangle 56">
              <a:extLst>
                <a:ext uri="{FF2B5EF4-FFF2-40B4-BE49-F238E27FC236}">
                  <a16:creationId xmlns:a16="http://schemas.microsoft.com/office/drawing/2014/main" id="{544469CC-C172-91C0-9041-1A790B3591CC}"/>
                </a:ext>
              </a:extLst>
            </p:cNvPr>
            <p:cNvSpPr/>
            <p:nvPr/>
          </p:nvSpPr>
          <p:spPr>
            <a:xfrm rot="2304748">
              <a:off x="2227251" y="1760813"/>
              <a:ext cx="108518" cy="375536"/>
            </a:xfrm>
            <a:prstGeom prst="roundRect">
              <a:avLst>
                <a:gd name="adj" fmla="val 50000"/>
              </a:avLst>
            </a:prstGeom>
            <a:solidFill>
              <a:schemeClr val="tx1"/>
            </a:solidFill>
            <a:ln w="3492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Round Same Side Corner Rectangle 53">
              <a:extLst>
                <a:ext uri="{FF2B5EF4-FFF2-40B4-BE49-F238E27FC236}">
                  <a16:creationId xmlns:a16="http://schemas.microsoft.com/office/drawing/2014/main" id="{05FADCF6-D4CE-807C-B686-11EBA53E558F}"/>
                </a:ext>
              </a:extLst>
            </p:cNvPr>
            <p:cNvSpPr/>
            <p:nvPr/>
          </p:nvSpPr>
          <p:spPr>
            <a:xfrm>
              <a:off x="2314692" y="1784822"/>
              <a:ext cx="244492" cy="665052"/>
            </a:xfrm>
            <a:prstGeom prst="round2SameRect">
              <a:avLst>
                <a:gd name="adj1" fmla="val 22836"/>
                <a:gd name="adj2" fmla="val 0"/>
              </a:avLst>
            </a:prstGeom>
            <a:solidFill>
              <a:schemeClr val="tx1"/>
            </a:solidFill>
            <a:ln w="4762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E9EA3792-AE07-AE23-380D-E6A83E7C950F}"/>
                </a:ext>
              </a:extLst>
            </p:cNvPr>
            <p:cNvSpPr/>
            <p:nvPr/>
          </p:nvSpPr>
          <p:spPr>
            <a:xfrm>
              <a:off x="2423222" y="2181035"/>
              <a:ext cx="27432" cy="27432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C5A97024-9345-51B6-4749-9C69D623CAFF}"/>
                </a:ext>
              </a:extLst>
            </p:cNvPr>
            <p:cNvSpPr/>
            <p:nvPr/>
          </p:nvSpPr>
          <p:spPr>
            <a:xfrm>
              <a:off x="2322638" y="1492191"/>
              <a:ext cx="228600" cy="228600"/>
            </a:xfrm>
            <a:prstGeom prst="ellipse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Rounded Rectangle 57">
              <a:extLst>
                <a:ext uri="{FF2B5EF4-FFF2-40B4-BE49-F238E27FC236}">
                  <a16:creationId xmlns:a16="http://schemas.microsoft.com/office/drawing/2014/main" id="{4B86C1FE-BB4E-C687-6122-E51B8CDDA42A}"/>
                </a:ext>
              </a:extLst>
            </p:cNvPr>
            <p:cNvSpPr/>
            <p:nvPr/>
          </p:nvSpPr>
          <p:spPr>
            <a:xfrm rot="19097158" flipH="1">
              <a:off x="2553021" y="1765385"/>
              <a:ext cx="108518" cy="375536"/>
            </a:xfrm>
            <a:prstGeom prst="roundRect">
              <a:avLst>
                <a:gd name="adj" fmla="val 50000"/>
              </a:avLst>
            </a:prstGeom>
            <a:solidFill>
              <a:schemeClr val="tx1"/>
            </a:solidFill>
            <a:ln w="3492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36" name="Group 135">
            <a:extLst>
              <a:ext uri="{FF2B5EF4-FFF2-40B4-BE49-F238E27FC236}">
                <a16:creationId xmlns:a16="http://schemas.microsoft.com/office/drawing/2014/main" id="{76D76C0E-B160-0B6B-268F-EC6CD271511F}"/>
              </a:ext>
            </a:extLst>
          </p:cNvPr>
          <p:cNvGrpSpPr/>
          <p:nvPr/>
        </p:nvGrpSpPr>
        <p:grpSpPr>
          <a:xfrm>
            <a:off x="4114495" y="2233685"/>
            <a:ext cx="757275" cy="776703"/>
            <a:chOff x="4114495" y="2233685"/>
            <a:chExt cx="757275" cy="776703"/>
          </a:xfrm>
          <a:gradFill flip="none" rotWithShape="1">
            <a:gsLst>
              <a:gs pos="0">
                <a:schemeClr val="accent4">
                  <a:lumMod val="40000"/>
                  <a:lumOff val="60000"/>
                </a:schemeClr>
              </a:gs>
              <a:gs pos="36000">
                <a:schemeClr val="accent4">
                  <a:lumMod val="95000"/>
                  <a:lumOff val="5000"/>
                </a:schemeClr>
              </a:gs>
              <a:gs pos="100000">
                <a:srgbClr val="6F5403"/>
              </a:gs>
            </a:gsLst>
            <a:path path="circle">
              <a:fillToRect l="50000" t="130000" r="50000" b="-30000"/>
            </a:path>
            <a:tileRect/>
          </a:gradFill>
          <a:effectLst>
            <a:outerShdw blurRad="50800" dist="50800" dir="5400000" algn="ctr" rotWithShape="0">
              <a:schemeClr val="tx1"/>
            </a:outerShdw>
          </a:effectLst>
        </p:grpSpPr>
        <p:grpSp>
          <p:nvGrpSpPr>
            <p:cNvPr id="129" name="Group 128">
              <a:extLst>
                <a:ext uri="{FF2B5EF4-FFF2-40B4-BE49-F238E27FC236}">
                  <a16:creationId xmlns:a16="http://schemas.microsoft.com/office/drawing/2014/main" id="{BDB2FAAB-DE9C-0E52-B34B-6D7E9BC15C86}"/>
                </a:ext>
              </a:extLst>
            </p:cNvPr>
            <p:cNvGrpSpPr/>
            <p:nvPr/>
          </p:nvGrpSpPr>
          <p:grpSpPr>
            <a:xfrm>
              <a:off x="4542374" y="2309233"/>
              <a:ext cx="329396" cy="699981"/>
              <a:chOff x="4201981" y="2121193"/>
              <a:chExt cx="422085" cy="775635"/>
            </a:xfrm>
            <a:grpFill/>
            <a:effectLst>
              <a:glow>
                <a:schemeClr val="bg1"/>
              </a:glow>
            </a:effectLst>
          </p:grpSpPr>
          <p:sp>
            <p:nvSpPr>
              <p:cNvPr id="130" name="Round Same Side Corner Rectangle 129">
                <a:extLst>
                  <a:ext uri="{FF2B5EF4-FFF2-40B4-BE49-F238E27FC236}">
                    <a16:creationId xmlns:a16="http://schemas.microsoft.com/office/drawing/2014/main" id="{2230F34A-8A38-FA68-9743-D1672E973E99}"/>
                  </a:ext>
                </a:extLst>
              </p:cNvPr>
              <p:cNvSpPr/>
              <p:nvPr/>
            </p:nvSpPr>
            <p:spPr>
              <a:xfrm>
                <a:off x="4298313" y="2325559"/>
                <a:ext cx="212600" cy="324171"/>
              </a:xfrm>
              <a:prstGeom prst="round2SameRect">
                <a:avLst>
                  <a:gd name="adj1" fmla="val 22836"/>
                  <a:gd name="adj2" fmla="val 0"/>
                </a:avLst>
              </a:prstGeom>
              <a:grpFill/>
              <a:ln w="47625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1" name="Oval 130">
                <a:extLst>
                  <a:ext uri="{FF2B5EF4-FFF2-40B4-BE49-F238E27FC236}">
                    <a16:creationId xmlns:a16="http://schemas.microsoft.com/office/drawing/2014/main" id="{9B92711C-9873-3033-5B77-D10CD827F0FD}"/>
                  </a:ext>
                </a:extLst>
              </p:cNvPr>
              <p:cNvSpPr/>
              <p:nvPr/>
            </p:nvSpPr>
            <p:spPr>
              <a:xfrm>
                <a:off x="4316143" y="2121193"/>
                <a:ext cx="182880" cy="18288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2" name="Rectangle 131">
                <a:extLst>
                  <a:ext uri="{FF2B5EF4-FFF2-40B4-BE49-F238E27FC236}">
                    <a16:creationId xmlns:a16="http://schemas.microsoft.com/office/drawing/2014/main" id="{866702D3-3AFE-8BAA-B9B7-B6FF12D60072}"/>
                  </a:ext>
                </a:extLst>
              </p:cNvPr>
              <p:cNvSpPr/>
              <p:nvPr/>
            </p:nvSpPr>
            <p:spPr>
              <a:xfrm>
                <a:off x="4298313" y="2626051"/>
                <a:ext cx="100584" cy="270777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3" name="Rectangle 132">
                <a:extLst>
                  <a:ext uri="{FF2B5EF4-FFF2-40B4-BE49-F238E27FC236}">
                    <a16:creationId xmlns:a16="http://schemas.microsoft.com/office/drawing/2014/main" id="{825C6586-5AFB-52E0-A81A-4E41999F1680}"/>
                  </a:ext>
                </a:extLst>
              </p:cNvPr>
              <p:cNvSpPr/>
              <p:nvPr/>
            </p:nvSpPr>
            <p:spPr>
              <a:xfrm>
                <a:off x="4410097" y="2626051"/>
                <a:ext cx="100584" cy="270777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4" name="Rounded Rectangle 133">
                <a:extLst>
                  <a:ext uri="{FF2B5EF4-FFF2-40B4-BE49-F238E27FC236}">
                    <a16:creationId xmlns:a16="http://schemas.microsoft.com/office/drawing/2014/main" id="{8ED33703-ABB9-F046-CBE0-46B0C8FD7035}"/>
                  </a:ext>
                </a:extLst>
              </p:cNvPr>
              <p:cNvSpPr/>
              <p:nvPr/>
            </p:nvSpPr>
            <p:spPr>
              <a:xfrm rot="2304748">
                <a:off x="4201981" y="2305031"/>
                <a:ext cx="94363" cy="330419"/>
              </a:xfrm>
              <a:prstGeom prst="roundRect">
                <a:avLst>
                  <a:gd name="adj" fmla="val 50000"/>
                </a:avLst>
              </a:prstGeom>
              <a:grpFill/>
              <a:ln w="34925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35" name="Rounded Rectangle 134">
                <a:extLst>
                  <a:ext uri="{FF2B5EF4-FFF2-40B4-BE49-F238E27FC236}">
                    <a16:creationId xmlns:a16="http://schemas.microsoft.com/office/drawing/2014/main" id="{F92EE7F7-0951-695C-81DA-69C8A0ECC5C6}"/>
                  </a:ext>
                </a:extLst>
              </p:cNvPr>
              <p:cNvSpPr/>
              <p:nvPr/>
            </p:nvSpPr>
            <p:spPr>
              <a:xfrm rot="19097158" flipH="1">
                <a:off x="4529703" y="2304865"/>
                <a:ext cx="94363" cy="330420"/>
              </a:xfrm>
              <a:prstGeom prst="roundRect">
                <a:avLst>
                  <a:gd name="adj" fmla="val 50000"/>
                </a:avLst>
              </a:prstGeom>
              <a:grpFill/>
              <a:ln w="34925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121" name="Group 120">
              <a:extLst>
                <a:ext uri="{FF2B5EF4-FFF2-40B4-BE49-F238E27FC236}">
                  <a16:creationId xmlns:a16="http://schemas.microsoft.com/office/drawing/2014/main" id="{A2664F64-D436-85E7-AF37-9C47BCFD5B15}"/>
                </a:ext>
              </a:extLst>
            </p:cNvPr>
            <p:cNvGrpSpPr/>
            <p:nvPr/>
          </p:nvGrpSpPr>
          <p:grpSpPr>
            <a:xfrm>
              <a:off x="4114495" y="2310407"/>
              <a:ext cx="310550" cy="699981"/>
              <a:chOff x="4201981" y="2121193"/>
              <a:chExt cx="397936" cy="775635"/>
            </a:xfrm>
            <a:grpFill/>
            <a:effectLst>
              <a:glow>
                <a:schemeClr val="bg1"/>
              </a:glow>
            </a:effectLst>
          </p:grpSpPr>
          <p:sp>
            <p:nvSpPr>
              <p:cNvPr id="85" name="Round Same Side Corner Rectangle 84">
                <a:extLst>
                  <a:ext uri="{FF2B5EF4-FFF2-40B4-BE49-F238E27FC236}">
                    <a16:creationId xmlns:a16="http://schemas.microsoft.com/office/drawing/2014/main" id="{2CC61286-6121-97CF-861C-07A16494A9D6}"/>
                  </a:ext>
                </a:extLst>
              </p:cNvPr>
              <p:cNvSpPr/>
              <p:nvPr/>
            </p:nvSpPr>
            <p:spPr>
              <a:xfrm>
                <a:off x="4298313" y="2325559"/>
                <a:ext cx="212600" cy="324171"/>
              </a:xfrm>
              <a:prstGeom prst="round2SameRect">
                <a:avLst>
                  <a:gd name="adj1" fmla="val 22836"/>
                  <a:gd name="adj2" fmla="val 0"/>
                </a:avLst>
              </a:prstGeom>
              <a:grpFill/>
              <a:ln w="47625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7" name="Oval 86">
                <a:extLst>
                  <a:ext uri="{FF2B5EF4-FFF2-40B4-BE49-F238E27FC236}">
                    <a16:creationId xmlns:a16="http://schemas.microsoft.com/office/drawing/2014/main" id="{3ADFAEDC-19B3-CBA9-695E-564DCE6A7A10}"/>
                  </a:ext>
                </a:extLst>
              </p:cNvPr>
              <p:cNvSpPr/>
              <p:nvPr/>
            </p:nvSpPr>
            <p:spPr>
              <a:xfrm>
                <a:off x="4316143" y="2121193"/>
                <a:ext cx="182880" cy="18288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8" name="Rectangle 117">
                <a:extLst>
                  <a:ext uri="{FF2B5EF4-FFF2-40B4-BE49-F238E27FC236}">
                    <a16:creationId xmlns:a16="http://schemas.microsoft.com/office/drawing/2014/main" id="{99C60034-290A-DC5B-39D0-0F8AE3DDC54D}"/>
                  </a:ext>
                </a:extLst>
              </p:cNvPr>
              <p:cNvSpPr/>
              <p:nvPr/>
            </p:nvSpPr>
            <p:spPr>
              <a:xfrm>
                <a:off x="4298313" y="2626051"/>
                <a:ext cx="100584" cy="270777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9" name="Rectangle 118">
                <a:extLst>
                  <a:ext uri="{FF2B5EF4-FFF2-40B4-BE49-F238E27FC236}">
                    <a16:creationId xmlns:a16="http://schemas.microsoft.com/office/drawing/2014/main" id="{EFAE5C6A-65A5-0A48-B78D-9461CAB15E3D}"/>
                  </a:ext>
                </a:extLst>
              </p:cNvPr>
              <p:cNvSpPr/>
              <p:nvPr/>
            </p:nvSpPr>
            <p:spPr>
              <a:xfrm>
                <a:off x="4410097" y="2626051"/>
                <a:ext cx="100584" cy="270777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4" name="Rounded Rectangle 83">
                <a:extLst>
                  <a:ext uri="{FF2B5EF4-FFF2-40B4-BE49-F238E27FC236}">
                    <a16:creationId xmlns:a16="http://schemas.microsoft.com/office/drawing/2014/main" id="{61F35287-8F13-A4A0-FB2D-F79B714221A6}"/>
                  </a:ext>
                </a:extLst>
              </p:cNvPr>
              <p:cNvSpPr/>
              <p:nvPr/>
            </p:nvSpPr>
            <p:spPr>
              <a:xfrm rot="2304748">
                <a:off x="4201981" y="2305031"/>
                <a:ext cx="94363" cy="330419"/>
              </a:xfrm>
              <a:prstGeom prst="roundRect">
                <a:avLst>
                  <a:gd name="adj" fmla="val 50000"/>
                </a:avLst>
              </a:prstGeom>
              <a:grpFill/>
              <a:ln w="34925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88" name="Rounded Rectangle 87">
                <a:extLst>
                  <a:ext uri="{FF2B5EF4-FFF2-40B4-BE49-F238E27FC236}">
                    <a16:creationId xmlns:a16="http://schemas.microsoft.com/office/drawing/2014/main" id="{33AC8ADC-4D3A-3ECF-3768-6A2D50404029}"/>
                  </a:ext>
                </a:extLst>
              </p:cNvPr>
              <p:cNvSpPr/>
              <p:nvPr/>
            </p:nvSpPr>
            <p:spPr>
              <a:xfrm rot="19097158" flipH="1">
                <a:off x="4505554" y="2308457"/>
                <a:ext cx="94363" cy="330419"/>
              </a:xfrm>
              <a:prstGeom prst="roundRect">
                <a:avLst>
                  <a:gd name="adj" fmla="val 50000"/>
                </a:avLst>
              </a:prstGeom>
              <a:grpFill/>
              <a:ln w="34925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22" name="Group 121">
              <a:extLst>
                <a:ext uri="{FF2B5EF4-FFF2-40B4-BE49-F238E27FC236}">
                  <a16:creationId xmlns:a16="http://schemas.microsoft.com/office/drawing/2014/main" id="{3854DC12-7899-82E8-9B3C-9DC234A79D20}"/>
                </a:ext>
              </a:extLst>
            </p:cNvPr>
            <p:cNvGrpSpPr/>
            <p:nvPr/>
          </p:nvGrpSpPr>
          <p:grpSpPr>
            <a:xfrm>
              <a:off x="4314391" y="2233685"/>
              <a:ext cx="377639" cy="775635"/>
              <a:chOff x="4222278" y="2121193"/>
              <a:chExt cx="377639" cy="775635"/>
            </a:xfrm>
            <a:grpFill/>
            <a:effectLst>
              <a:glow rad="63500">
                <a:schemeClr val="bg1"/>
              </a:glow>
            </a:effectLst>
          </p:grpSpPr>
          <p:sp>
            <p:nvSpPr>
              <p:cNvPr id="123" name="Round Same Side Corner Rectangle 122">
                <a:extLst>
                  <a:ext uri="{FF2B5EF4-FFF2-40B4-BE49-F238E27FC236}">
                    <a16:creationId xmlns:a16="http://schemas.microsoft.com/office/drawing/2014/main" id="{542A96B9-4361-D241-597D-047A70AF22DB}"/>
                  </a:ext>
                </a:extLst>
              </p:cNvPr>
              <p:cNvSpPr/>
              <p:nvPr/>
            </p:nvSpPr>
            <p:spPr>
              <a:xfrm>
                <a:off x="4298313" y="2325559"/>
                <a:ext cx="212600" cy="324171"/>
              </a:xfrm>
              <a:prstGeom prst="round2SameRect">
                <a:avLst>
                  <a:gd name="adj1" fmla="val 22836"/>
                  <a:gd name="adj2" fmla="val 0"/>
                </a:avLst>
              </a:prstGeom>
              <a:grpFill/>
              <a:ln w="47625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4" name="Oval 123">
                <a:extLst>
                  <a:ext uri="{FF2B5EF4-FFF2-40B4-BE49-F238E27FC236}">
                    <a16:creationId xmlns:a16="http://schemas.microsoft.com/office/drawing/2014/main" id="{2B2D556A-3C33-0AAD-FEF0-C58EBC294030}"/>
                  </a:ext>
                </a:extLst>
              </p:cNvPr>
              <p:cNvSpPr/>
              <p:nvPr/>
            </p:nvSpPr>
            <p:spPr>
              <a:xfrm>
                <a:off x="4316143" y="2121193"/>
                <a:ext cx="182880" cy="18288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5" name="Rectangle 124">
                <a:extLst>
                  <a:ext uri="{FF2B5EF4-FFF2-40B4-BE49-F238E27FC236}">
                    <a16:creationId xmlns:a16="http://schemas.microsoft.com/office/drawing/2014/main" id="{69F2C3C1-9ABE-AC99-223B-22B21BB4F110}"/>
                  </a:ext>
                </a:extLst>
              </p:cNvPr>
              <p:cNvSpPr/>
              <p:nvPr/>
            </p:nvSpPr>
            <p:spPr>
              <a:xfrm>
                <a:off x="4298313" y="2626051"/>
                <a:ext cx="100584" cy="270777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6" name="Rectangle 125">
                <a:extLst>
                  <a:ext uri="{FF2B5EF4-FFF2-40B4-BE49-F238E27FC236}">
                    <a16:creationId xmlns:a16="http://schemas.microsoft.com/office/drawing/2014/main" id="{FEFFA753-686B-1268-C210-84F84E9BE892}"/>
                  </a:ext>
                </a:extLst>
              </p:cNvPr>
              <p:cNvSpPr/>
              <p:nvPr/>
            </p:nvSpPr>
            <p:spPr>
              <a:xfrm>
                <a:off x="4410097" y="2626051"/>
                <a:ext cx="100584" cy="270777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7" name="Rounded Rectangle 126">
                <a:extLst>
                  <a:ext uri="{FF2B5EF4-FFF2-40B4-BE49-F238E27FC236}">
                    <a16:creationId xmlns:a16="http://schemas.microsoft.com/office/drawing/2014/main" id="{0D5B81B7-703B-032C-7E09-9CA67AA651B4}"/>
                  </a:ext>
                </a:extLst>
              </p:cNvPr>
              <p:cNvSpPr/>
              <p:nvPr/>
            </p:nvSpPr>
            <p:spPr>
              <a:xfrm rot="2304748">
                <a:off x="4222278" y="2304434"/>
                <a:ext cx="94363" cy="330419"/>
              </a:xfrm>
              <a:prstGeom prst="roundRect">
                <a:avLst>
                  <a:gd name="adj" fmla="val 50000"/>
                </a:avLst>
              </a:prstGeom>
              <a:grpFill/>
              <a:ln w="34925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8" name="Rounded Rectangle 127">
                <a:extLst>
                  <a:ext uri="{FF2B5EF4-FFF2-40B4-BE49-F238E27FC236}">
                    <a16:creationId xmlns:a16="http://schemas.microsoft.com/office/drawing/2014/main" id="{4DDE1D79-EE2A-7BD5-6DBF-9C84A630DE78}"/>
                  </a:ext>
                </a:extLst>
              </p:cNvPr>
              <p:cNvSpPr/>
              <p:nvPr/>
            </p:nvSpPr>
            <p:spPr>
              <a:xfrm rot="19097158" flipH="1">
                <a:off x="4505554" y="2308457"/>
                <a:ext cx="94363" cy="330419"/>
              </a:xfrm>
              <a:prstGeom prst="roundRect">
                <a:avLst>
                  <a:gd name="adj" fmla="val 50000"/>
                </a:avLst>
              </a:prstGeom>
              <a:grpFill/>
              <a:ln w="34925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137" name="Group 136">
            <a:extLst>
              <a:ext uri="{FF2B5EF4-FFF2-40B4-BE49-F238E27FC236}">
                <a16:creationId xmlns:a16="http://schemas.microsoft.com/office/drawing/2014/main" id="{67C20570-FA46-EA40-F49F-7E66F20C1F8D}"/>
              </a:ext>
            </a:extLst>
          </p:cNvPr>
          <p:cNvGrpSpPr/>
          <p:nvPr/>
        </p:nvGrpSpPr>
        <p:grpSpPr>
          <a:xfrm>
            <a:off x="3350566" y="2945576"/>
            <a:ext cx="757275" cy="776703"/>
            <a:chOff x="4114495" y="2233685"/>
            <a:chExt cx="757275" cy="776703"/>
          </a:xfrm>
          <a:gradFill>
            <a:gsLst>
              <a:gs pos="97000">
                <a:srgbClr val="FFFC7B"/>
              </a:gs>
              <a:gs pos="31000">
                <a:schemeClr val="accent4">
                  <a:lumMod val="95000"/>
                  <a:lumOff val="5000"/>
                </a:schemeClr>
              </a:gs>
              <a:gs pos="4000">
                <a:schemeClr val="accent4">
                  <a:lumMod val="60000"/>
                </a:schemeClr>
              </a:gs>
            </a:gsLst>
            <a:path path="circle">
              <a:fillToRect l="50000" t="130000" r="50000" b="-30000"/>
            </a:path>
          </a:gradFill>
          <a:effectLst>
            <a:glow rad="123155">
              <a:schemeClr val="accent4">
                <a:alpha val="80000"/>
              </a:schemeClr>
            </a:glow>
            <a:outerShdw blurRad="50800" dist="50800" dir="5400000" algn="ctr" rotWithShape="0">
              <a:schemeClr val="tx1"/>
            </a:outerShdw>
          </a:effectLst>
        </p:grpSpPr>
        <p:grpSp>
          <p:nvGrpSpPr>
            <p:cNvPr id="138" name="Group 137">
              <a:extLst>
                <a:ext uri="{FF2B5EF4-FFF2-40B4-BE49-F238E27FC236}">
                  <a16:creationId xmlns:a16="http://schemas.microsoft.com/office/drawing/2014/main" id="{B9F75A94-D83B-6366-F44D-2FD3F956324D}"/>
                </a:ext>
              </a:extLst>
            </p:cNvPr>
            <p:cNvGrpSpPr/>
            <p:nvPr/>
          </p:nvGrpSpPr>
          <p:grpSpPr>
            <a:xfrm>
              <a:off x="4542374" y="2309233"/>
              <a:ext cx="329396" cy="699981"/>
              <a:chOff x="4201981" y="2121193"/>
              <a:chExt cx="422085" cy="775635"/>
            </a:xfrm>
            <a:grpFill/>
            <a:effectLst>
              <a:glow>
                <a:schemeClr val="bg1"/>
              </a:glow>
            </a:effectLst>
          </p:grpSpPr>
          <p:sp>
            <p:nvSpPr>
              <p:cNvPr id="153" name="Round Same Side Corner Rectangle 152">
                <a:extLst>
                  <a:ext uri="{FF2B5EF4-FFF2-40B4-BE49-F238E27FC236}">
                    <a16:creationId xmlns:a16="http://schemas.microsoft.com/office/drawing/2014/main" id="{816EA97B-632B-D1FF-8D1D-DB5C4BB911AD}"/>
                  </a:ext>
                </a:extLst>
              </p:cNvPr>
              <p:cNvSpPr/>
              <p:nvPr/>
            </p:nvSpPr>
            <p:spPr>
              <a:xfrm>
                <a:off x="4298313" y="2325559"/>
                <a:ext cx="212600" cy="324171"/>
              </a:xfrm>
              <a:prstGeom prst="round2SameRect">
                <a:avLst>
                  <a:gd name="adj1" fmla="val 22836"/>
                  <a:gd name="adj2" fmla="val 0"/>
                </a:avLst>
              </a:prstGeom>
              <a:grpFill/>
              <a:ln w="47625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4" name="Oval 153">
                <a:extLst>
                  <a:ext uri="{FF2B5EF4-FFF2-40B4-BE49-F238E27FC236}">
                    <a16:creationId xmlns:a16="http://schemas.microsoft.com/office/drawing/2014/main" id="{E3344D06-6C7E-3575-CB55-00FFF8EA79E9}"/>
                  </a:ext>
                </a:extLst>
              </p:cNvPr>
              <p:cNvSpPr/>
              <p:nvPr/>
            </p:nvSpPr>
            <p:spPr>
              <a:xfrm>
                <a:off x="4316143" y="2121193"/>
                <a:ext cx="182880" cy="18288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5" name="Rectangle 154">
                <a:extLst>
                  <a:ext uri="{FF2B5EF4-FFF2-40B4-BE49-F238E27FC236}">
                    <a16:creationId xmlns:a16="http://schemas.microsoft.com/office/drawing/2014/main" id="{2D10F876-0F21-82F9-91BB-F07DE5149CC5}"/>
                  </a:ext>
                </a:extLst>
              </p:cNvPr>
              <p:cNvSpPr/>
              <p:nvPr/>
            </p:nvSpPr>
            <p:spPr>
              <a:xfrm>
                <a:off x="4298313" y="2626051"/>
                <a:ext cx="100584" cy="270777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6" name="Rectangle 155">
                <a:extLst>
                  <a:ext uri="{FF2B5EF4-FFF2-40B4-BE49-F238E27FC236}">
                    <a16:creationId xmlns:a16="http://schemas.microsoft.com/office/drawing/2014/main" id="{B9382D91-95F5-711D-015E-DEBB963B9501}"/>
                  </a:ext>
                </a:extLst>
              </p:cNvPr>
              <p:cNvSpPr/>
              <p:nvPr/>
            </p:nvSpPr>
            <p:spPr>
              <a:xfrm>
                <a:off x="4410097" y="2626051"/>
                <a:ext cx="100584" cy="270777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7" name="Rounded Rectangle 156">
                <a:extLst>
                  <a:ext uri="{FF2B5EF4-FFF2-40B4-BE49-F238E27FC236}">
                    <a16:creationId xmlns:a16="http://schemas.microsoft.com/office/drawing/2014/main" id="{C9535D43-1099-4147-AF44-D44540924BCE}"/>
                  </a:ext>
                </a:extLst>
              </p:cNvPr>
              <p:cNvSpPr/>
              <p:nvPr/>
            </p:nvSpPr>
            <p:spPr>
              <a:xfrm rot="2304748">
                <a:off x="4201981" y="2305031"/>
                <a:ext cx="94363" cy="330419"/>
              </a:xfrm>
              <a:prstGeom prst="roundRect">
                <a:avLst>
                  <a:gd name="adj" fmla="val 50000"/>
                </a:avLst>
              </a:prstGeom>
              <a:grpFill/>
              <a:ln w="34925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58" name="Rounded Rectangle 157">
                <a:extLst>
                  <a:ext uri="{FF2B5EF4-FFF2-40B4-BE49-F238E27FC236}">
                    <a16:creationId xmlns:a16="http://schemas.microsoft.com/office/drawing/2014/main" id="{5CD37BC1-74FB-5369-6D89-A29C40D12460}"/>
                  </a:ext>
                </a:extLst>
              </p:cNvPr>
              <p:cNvSpPr/>
              <p:nvPr/>
            </p:nvSpPr>
            <p:spPr>
              <a:xfrm rot="19097158" flipH="1">
                <a:off x="4529703" y="2304865"/>
                <a:ext cx="94363" cy="330420"/>
              </a:xfrm>
              <a:prstGeom prst="roundRect">
                <a:avLst>
                  <a:gd name="adj" fmla="val 50000"/>
                </a:avLst>
              </a:prstGeom>
              <a:grpFill/>
              <a:ln w="34925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139" name="Group 138">
              <a:extLst>
                <a:ext uri="{FF2B5EF4-FFF2-40B4-BE49-F238E27FC236}">
                  <a16:creationId xmlns:a16="http://schemas.microsoft.com/office/drawing/2014/main" id="{2115DF3E-9D69-8817-EC6E-E2695D20BDFA}"/>
                </a:ext>
              </a:extLst>
            </p:cNvPr>
            <p:cNvGrpSpPr/>
            <p:nvPr/>
          </p:nvGrpSpPr>
          <p:grpSpPr>
            <a:xfrm>
              <a:off x="4114495" y="2310407"/>
              <a:ext cx="310550" cy="699981"/>
              <a:chOff x="4201981" y="2121193"/>
              <a:chExt cx="397936" cy="775635"/>
            </a:xfrm>
            <a:grpFill/>
            <a:effectLst>
              <a:glow>
                <a:schemeClr val="bg1"/>
              </a:glow>
            </a:effectLst>
          </p:grpSpPr>
          <p:sp>
            <p:nvSpPr>
              <p:cNvPr id="147" name="Round Same Side Corner Rectangle 146">
                <a:extLst>
                  <a:ext uri="{FF2B5EF4-FFF2-40B4-BE49-F238E27FC236}">
                    <a16:creationId xmlns:a16="http://schemas.microsoft.com/office/drawing/2014/main" id="{930F941D-C654-EF74-41A5-D5C7287985F6}"/>
                  </a:ext>
                </a:extLst>
              </p:cNvPr>
              <p:cNvSpPr/>
              <p:nvPr/>
            </p:nvSpPr>
            <p:spPr>
              <a:xfrm>
                <a:off x="4298313" y="2325559"/>
                <a:ext cx="212600" cy="324171"/>
              </a:xfrm>
              <a:prstGeom prst="round2SameRect">
                <a:avLst>
                  <a:gd name="adj1" fmla="val 22836"/>
                  <a:gd name="adj2" fmla="val 0"/>
                </a:avLst>
              </a:prstGeom>
              <a:grpFill/>
              <a:ln w="47625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8" name="Oval 147">
                <a:extLst>
                  <a:ext uri="{FF2B5EF4-FFF2-40B4-BE49-F238E27FC236}">
                    <a16:creationId xmlns:a16="http://schemas.microsoft.com/office/drawing/2014/main" id="{0CE9E140-8B3A-0CBE-E14D-7BD4E2BC710E}"/>
                  </a:ext>
                </a:extLst>
              </p:cNvPr>
              <p:cNvSpPr/>
              <p:nvPr/>
            </p:nvSpPr>
            <p:spPr>
              <a:xfrm>
                <a:off x="4316143" y="2121193"/>
                <a:ext cx="182880" cy="18288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9" name="Rectangle 148">
                <a:extLst>
                  <a:ext uri="{FF2B5EF4-FFF2-40B4-BE49-F238E27FC236}">
                    <a16:creationId xmlns:a16="http://schemas.microsoft.com/office/drawing/2014/main" id="{88299AF6-4DC0-3B6D-FC59-ADAE3AFFEE8D}"/>
                  </a:ext>
                </a:extLst>
              </p:cNvPr>
              <p:cNvSpPr/>
              <p:nvPr/>
            </p:nvSpPr>
            <p:spPr>
              <a:xfrm>
                <a:off x="4298313" y="2626051"/>
                <a:ext cx="100584" cy="270777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0" name="Rectangle 149">
                <a:extLst>
                  <a:ext uri="{FF2B5EF4-FFF2-40B4-BE49-F238E27FC236}">
                    <a16:creationId xmlns:a16="http://schemas.microsoft.com/office/drawing/2014/main" id="{F7EC3453-1BA3-4934-A0BA-96CC22937470}"/>
                  </a:ext>
                </a:extLst>
              </p:cNvPr>
              <p:cNvSpPr/>
              <p:nvPr/>
            </p:nvSpPr>
            <p:spPr>
              <a:xfrm>
                <a:off x="4410097" y="2626051"/>
                <a:ext cx="100584" cy="270777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1" name="Rounded Rectangle 150">
                <a:extLst>
                  <a:ext uri="{FF2B5EF4-FFF2-40B4-BE49-F238E27FC236}">
                    <a16:creationId xmlns:a16="http://schemas.microsoft.com/office/drawing/2014/main" id="{7FC0E235-CFD7-D81D-B479-3E158604F58A}"/>
                  </a:ext>
                </a:extLst>
              </p:cNvPr>
              <p:cNvSpPr/>
              <p:nvPr/>
            </p:nvSpPr>
            <p:spPr>
              <a:xfrm rot="2304748">
                <a:off x="4201981" y="2305031"/>
                <a:ext cx="94363" cy="330419"/>
              </a:xfrm>
              <a:prstGeom prst="roundRect">
                <a:avLst>
                  <a:gd name="adj" fmla="val 50000"/>
                </a:avLst>
              </a:prstGeom>
              <a:grpFill/>
              <a:ln w="34925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52" name="Rounded Rectangle 151">
                <a:extLst>
                  <a:ext uri="{FF2B5EF4-FFF2-40B4-BE49-F238E27FC236}">
                    <a16:creationId xmlns:a16="http://schemas.microsoft.com/office/drawing/2014/main" id="{81A79E50-3A09-83D5-544A-79ECA602258A}"/>
                  </a:ext>
                </a:extLst>
              </p:cNvPr>
              <p:cNvSpPr/>
              <p:nvPr/>
            </p:nvSpPr>
            <p:spPr>
              <a:xfrm rot="19097158" flipH="1">
                <a:off x="4505554" y="2308457"/>
                <a:ext cx="94363" cy="330419"/>
              </a:xfrm>
              <a:prstGeom prst="roundRect">
                <a:avLst>
                  <a:gd name="adj" fmla="val 50000"/>
                </a:avLst>
              </a:prstGeom>
              <a:grpFill/>
              <a:ln w="34925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40" name="Group 139">
              <a:extLst>
                <a:ext uri="{FF2B5EF4-FFF2-40B4-BE49-F238E27FC236}">
                  <a16:creationId xmlns:a16="http://schemas.microsoft.com/office/drawing/2014/main" id="{87C3D64A-D149-5155-A107-54DACDC09446}"/>
                </a:ext>
              </a:extLst>
            </p:cNvPr>
            <p:cNvGrpSpPr/>
            <p:nvPr/>
          </p:nvGrpSpPr>
          <p:grpSpPr>
            <a:xfrm>
              <a:off x="4314391" y="2233685"/>
              <a:ext cx="377639" cy="775635"/>
              <a:chOff x="4222278" y="2121193"/>
              <a:chExt cx="377639" cy="775635"/>
            </a:xfrm>
            <a:grpFill/>
            <a:effectLst>
              <a:glow rad="63500">
                <a:schemeClr val="bg1"/>
              </a:glow>
            </a:effectLst>
          </p:grpSpPr>
          <p:sp>
            <p:nvSpPr>
              <p:cNvPr id="141" name="Round Same Side Corner Rectangle 140">
                <a:extLst>
                  <a:ext uri="{FF2B5EF4-FFF2-40B4-BE49-F238E27FC236}">
                    <a16:creationId xmlns:a16="http://schemas.microsoft.com/office/drawing/2014/main" id="{74098D3E-A92C-C826-04A1-0C342C68CE26}"/>
                  </a:ext>
                </a:extLst>
              </p:cNvPr>
              <p:cNvSpPr/>
              <p:nvPr/>
            </p:nvSpPr>
            <p:spPr>
              <a:xfrm>
                <a:off x="4298313" y="2325559"/>
                <a:ext cx="212600" cy="324171"/>
              </a:xfrm>
              <a:prstGeom prst="round2SameRect">
                <a:avLst>
                  <a:gd name="adj1" fmla="val 22836"/>
                  <a:gd name="adj2" fmla="val 0"/>
                </a:avLst>
              </a:prstGeom>
              <a:grpFill/>
              <a:ln w="47625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2" name="Oval 141">
                <a:extLst>
                  <a:ext uri="{FF2B5EF4-FFF2-40B4-BE49-F238E27FC236}">
                    <a16:creationId xmlns:a16="http://schemas.microsoft.com/office/drawing/2014/main" id="{1C15B24B-AEB7-DEB4-C9E8-FE11791EE34D}"/>
                  </a:ext>
                </a:extLst>
              </p:cNvPr>
              <p:cNvSpPr/>
              <p:nvPr/>
            </p:nvSpPr>
            <p:spPr>
              <a:xfrm>
                <a:off x="4316143" y="2121193"/>
                <a:ext cx="182880" cy="18288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3" name="Rectangle 142">
                <a:extLst>
                  <a:ext uri="{FF2B5EF4-FFF2-40B4-BE49-F238E27FC236}">
                    <a16:creationId xmlns:a16="http://schemas.microsoft.com/office/drawing/2014/main" id="{14871993-E440-F3F5-9E45-5F554E27A022}"/>
                  </a:ext>
                </a:extLst>
              </p:cNvPr>
              <p:cNvSpPr/>
              <p:nvPr/>
            </p:nvSpPr>
            <p:spPr>
              <a:xfrm>
                <a:off x="4298313" y="2626051"/>
                <a:ext cx="100584" cy="270777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4" name="Rectangle 143">
                <a:extLst>
                  <a:ext uri="{FF2B5EF4-FFF2-40B4-BE49-F238E27FC236}">
                    <a16:creationId xmlns:a16="http://schemas.microsoft.com/office/drawing/2014/main" id="{59E5B613-5160-7F6E-0E18-35E88F4FDC83}"/>
                  </a:ext>
                </a:extLst>
              </p:cNvPr>
              <p:cNvSpPr/>
              <p:nvPr/>
            </p:nvSpPr>
            <p:spPr>
              <a:xfrm>
                <a:off x="4410097" y="2626051"/>
                <a:ext cx="100584" cy="270777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45" name="Rounded Rectangle 144">
                <a:extLst>
                  <a:ext uri="{FF2B5EF4-FFF2-40B4-BE49-F238E27FC236}">
                    <a16:creationId xmlns:a16="http://schemas.microsoft.com/office/drawing/2014/main" id="{C7F35003-D9B1-56C9-01CB-9B091AB65D60}"/>
                  </a:ext>
                </a:extLst>
              </p:cNvPr>
              <p:cNvSpPr/>
              <p:nvPr/>
            </p:nvSpPr>
            <p:spPr>
              <a:xfrm rot="2304748">
                <a:off x="4222278" y="2304434"/>
                <a:ext cx="94363" cy="330419"/>
              </a:xfrm>
              <a:prstGeom prst="roundRect">
                <a:avLst>
                  <a:gd name="adj" fmla="val 50000"/>
                </a:avLst>
              </a:prstGeom>
              <a:grpFill/>
              <a:ln w="34925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6" name="Rounded Rectangle 145">
                <a:extLst>
                  <a:ext uri="{FF2B5EF4-FFF2-40B4-BE49-F238E27FC236}">
                    <a16:creationId xmlns:a16="http://schemas.microsoft.com/office/drawing/2014/main" id="{AFEACC55-B9C1-038C-7544-F30AFF5E9A1C}"/>
                  </a:ext>
                </a:extLst>
              </p:cNvPr>
              <p:cNvSpPr/>
              <p:nvPr/>
            </p:nvSpPr>
            <p:spPr>
              <a:xfrm rot="19097158" flipH="1">
                <a:off x="4505554" y="2308457"/>
                <a:ext cx="94363" cy="330419"/>
              </a:xfrm>
              <a:prstGeom prst="roundRect">
                <a:avLst>
                  <a:gd name="adj" fmla="val 50000"/>
                </a:avLst>
              </a:prstGeom>
              <a:grpFill/>
              <a:ln w="34925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</p:grpSp>
      <p:grpSp>
        <p:nvGrpSpPr>
          <p:cNvPr id="159" name="Group 158">
            <a:extLst>
              <a:ext uri="{FF2B5EF4-FFF2-40B4-BE49-F238E27FC236}">
                <a16:creationId xmlns:a16="http://schemas.microsoft.com/office/drawing/2014/main" id="{4A8738A4-B31A-14DE-EB85-B7FA4E0A325D}"/>
              </a:ext>
            </a:extLst>
          </p:cNvPr>
          <p:cNvGrpSpPr/>
          <p:nvPr/>
        </p:nvGrpSpPr>
        <p:grpSpPr>
          <a:xfrm>
            <a:off x="3214760" y="1653436"/>
            <a:ext cx="757275" cy="776703"/>
            <a:chOff x="4114495" y="2233685"/>
            <a:chExt cx="757275" cy="776703"/>
          </a:xfrm>
          <a:solidFill>
            <a:srgbClr val="C00000"/>
          </a:solidFill>
          <a:effectLst>
            <a:outerShdw blurRad="50800" dist="50800" dir="5400000" algn="ctr" rotWithShape="0">
              <a:schemeClr val="tx1"/>
            </a:outerShdw>
          </a:effectLst>
        </p:grpSpPr>
        <p:grpSp>
          <p:nvGrpSpPr>
            <p:cNvPr id="160" name="Group 159">
              <a:extLst>
                <a:ext uri="{FF2B5EF4-FFF2-40B4-BE49-F238E27FC236}">
                  <a16:creationId xmlns:a16="http://schemas.microsoft.com/office/drawing/2014/main" id="{49AF6468-2D44-D537-8A5A-8BA6CBA7343F}"/>
                </a:ext>
              </a:extLst>
            </p:cNvPr>
            <p:cNvGrpSpPr/>
            <p:nvPr/>
          </p:nvGrpSpPr>
          <p:grpSpPr>
            <a:xfrm>
              <a:off x="4542374" y="2309233"/>
              <a:ext cx="329396" cy="699981"/>
              <a:chOff x="4201981" y="2121193"/>
              <a:chExt cx="422085" cy="775635"/>
            </a:xfrm>
            <a:grpFill/>
            <a:effectLst>
              <a:glow>
                <a:schemeClr val="bg1"/>
              </a:glow>
            </a:effectLst>
          </p:grpSpPr>
          <p:sp>
            <p:nvSpPr>
              <p:cNvPr id="175" name="Round Same Side Corner Rectangle 174">
                <a:extLst>
                  <a:ext uri="{FF2B5EF4-FFF2-40B4-BE49-F238E27FC236}">
                    <a16:creationId xmlns:a16="http://schemas.microsoft.com/office/drawing/2014/main" id="{DB84D496-C1B0-B751-2F9D-68EF18045626}"/>
                  </a:ext>
                </a:extLst>
              </p:cNvPr>
              <p:cNvSpPr/>
              <p:nvPr/>
            </p:nvSpPr>
            <p:spPr>
              <a:xfrm>
                <a:off x="4298313" y="2325559"/>
                <a:ext cx="212600" cy="324171"/>
              </a:xfrm>
              <a:prstGeom prst="round2SameRect">
                <a:avLst>
                  <a:gd name="adj1" fmla="val 22836"/>
                  <a:gd name="adj2" fmla="val 0"/>
                </a:avLst>
              </a:prstGeom>
              <a:grpFill/>
              <a:ln w="47625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6" name="Oval 175">
                <a:extLst>
                  <a:ext uri="{FF2B5EF4-FFF2-40B4-BE49-F238E27FC236}">
                    <a16:creationId xmlns:a16="http://schemas.microsoft.com/office/drawing/2014/main" id="{4646186A-A080-F38A-FD66-280FA37DE64A}"/>
                  </a:ext>
                </a:extLst>
              </p:cNvPr>
              <p:cNvSpPr/>
              <p:nvPr/>
            </p:nvSpPr>
            <p:spPr>
              <a:xfrm>
                <a:off x="4316143" y="2121193"/>
                <a:ext cx="182880" cy="18288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7" name="Rectangle 176">
                <a:extLst>
                  <a:ext uri="{FF2B5EF4-FFF2-40B4-BE49-F238E27FC236}">
                    <a16:creationId xmlns:a16="http://schemas.microsoft.com/office/drawing/2014/main" id="{7FB30078-60AA-2F3C-FACE-DB3820CF5457}"/>
                  </a:ext>
                </a:extLst>
              </p:cNvPr>
              <p:cNvSpPr/>
              <p:nvPr/>
            </p:nvSpPr>
            <p:spPr>
              <a:xfrm>
                <a:off x="4298313" y="2626051"/>
                <a:ext cx="100584" cy="270777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8" name="Rectangle 177">
                <a:extLst>
                  <a:ext uri="{FF2B5EF4-FFF2-40B4-BE49-F238E27FC236}">
                    <a16:creationId xmlns:a16="http://schemas.microsoft.com/office/drawing/2014/main" id="{C1970527-7DDF-1858-012A-225A87851346}"/>
                  </a:ext>
                </a:extLst>
              </p:cNvPr>
              <p:cNvSpPr/>
              <p:nvPr/>
            </p:nvSpPr>
            <p:spPr>
              <a:xfrm>
                <a:off x="4410097" y="2626051"/>
                <a:ext cx="100584" cy="270777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9" name="Rounded Rectangle 178">
                <a:extLst>
                  <a:ext uri="{FF2B5EF4-FFF2-40B4-BE49-F238E27FC236}">
                    <a16:creationId xmlns:a16="http://schemas.microsoft.com/office/drawing/2014/main" id="{01E4A825-46B3-A7B9-CF8F-E7F335AC1794}"/>
                  </a:ext>
                </a:extLst>
              </p:cNvPr>
              <p:cNvSpPr/>
              <p:nvPr/>
            </p:nvSpPr>
            <p:spPr>
              <a:xfrm rot="2304748">
                <a:off x="4201981" y="2305031"/>
                <a:ext cx="94363" cy="330419"/>
              </a:xfrm>
              <a:prstGeom prst="roundRect">
                <a:avLst>
                  <a:gd name="adj" fmla="val 50000"/>
                </a:avLst>
              </a:prstGeom>
              <a:grpFill/>
              <a:ln w="34925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80" name="Rounded Rectangle 179">
                <a:extLst>
                  <a:ext uri="{FF2B5EF4-FFF2-40B4-BE49-F238E27FC236}">
                    <a16:creationId xmlns:a16="http://schemas.microsoft.com/office/drawing/2014/main" id="{975EB501-2A9A-5C94-8D11-38EC29319C92}"/>
                  </a:ext>
                </a:extLst>
              </p:cNvPr>
              <p:cNvSpPr/>
              <p:nvPr/>
            </p:nvSpPr>
            <p:spPr>
              <a:xfrm rot="19097158" flipH="1">
                <a:off x="4529703" y="2304865"/>
                <a:ext cx="94363" cy="330420"/>
              </a:xfrm>
              <a:prstGeom prst="roundRect">
                <a:avLst>
                  <a:gd name="adj" fmla="val 50000"/>
                </a:avLst>
              </a:prstGeom>
              <a:grpFill/>
              <a:ln w="34925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161" name="Group 160">
              <a:extLst>
                <a:ext uri="{FF2B5EF4-FFF2-40B4-BE49-F238E27FC236}">
                  <a16:creationId xmlns:a16="http://schemas.microsoft.com/office/drawing/2014/main" id="{721CDF21-C228-880A-8AF7-3A5F2C5E8924}"/>
                </a:ext>
              </a:extLst>
            </p:cNvPr>
            <p:cNvGrpSpPr/>
            <p:nvPr/>
          </p:nvGrpSpPr>
          <p:grpSpPr>
            <a:xfrm>
              <a:off x="4114495" y="2310407"/>
              <a:ext cx="310550" cy="699981"/>
              <a:chOff x="4201981" y="2121193"/>
              <a:chExt cx="397936" cy="775635"/>
            </a:xfrm>
            <a:grpFill/>
            <a:effectLst>
              <a:glow>
                <a:schemeClr val="bg1"/>
              </a:glow>
            </a:effectLst>
          </p:grpSpPr>
          <p:sp>
            <p:nvSpPr>
              <p:cNvPr id="169" name="Round Same Side Corner Rectangle 168">
                <a:extLst>
                  <a:ext uri="{FF2B5EF4-FFF2-40B4-BE49-F238E27FC236}">
                    <a16:creationId xmlns:a16="http://schemas.microsoft.com/office/drawing/2014/main" id="{4FBC0F04-CD12-0B70-7017-D5BF193F38DE}"/>
                  </a:ext>
                </a:extLst>
              </p:cNvPr>
              <p:cNvSpPr/>
              <p:nvPr/>
            </p:nvSpPr>
            <p:spPr>
              <a:xfrm>
                <a:off x="4298313" y="2325559"/>
                <a:ext cx="212600" cy="324171"/>
              </a:xfrm>
              <a:prstGeom prst="round2SameRect">
                <a:avLst>
                  <a:gd name="adj1" fmla="val 22836"/>
                  <a:gd name="adj2" fmla="val 0"/>
                </a:avLst>
              </a:prstGeom>
              <a:grpFill/>
              <a:ln w="47625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0" name="Oval 169">
                <a:extLst>
                  <a:ext uri="{FF2B5EF4-FFF2-40B4-BE49-F238E27FC236}">
                    <a16:creationId xmlns:a16="http://schemas.microsoft.com/office/drawing/2014/main" id="{2331F657-064E-E5DD-E6ED-44DB57089BE2}"/>
                  </a:ext>
                </a:extLst>
              </p:cNvPr>
              <p:cNvSpPr/>
              <p:nvPr/>
            </p:nvSpPr>
            <p:spPr>
              <a:xfrm>
                <a:off x="4316143" y="2121193"/>
                <a:ext cx="182880" cy="18288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1" name="Rectangle 170">
                <a:extLst>
                  <a:ext uri="{FF2B5EF4-FFF2-40B4-BE49-F238E27FC236}">
                    <a16:creationId xmlns:a16="http://schemas.microsoft.com/office/drawing/2014/main" id="{8F40BA72-7EF7-4220-459D-61EBA4F04A26}"/>
                  </a:ext>
                </a:extLst>
              </p:cNvPr>
              <p:cNvSpPr/>
              <p:nvPr/>
            </p:nvSpPr>
            <p:spPr>
              <a:xfrm>
                <a:off x="4298313" y="2626051"/>
                <a:ext cx="100584" cy="270777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2" name="Rectangle 171">
                <a:extLst>
                  <a:ext uri="{FF2B5EF4-FFF2-40B4-BE49-F238E27FC236}">
                    <a16:creationId xmlns:a16="http://schemas.microsoft.com/office/drawing/2014/main" id="{D6E1B99B-6C78-6DCF-4BB6-D5F88C8ED78A}"/>
                  </a:ext>
                </a:extLst>
              </p:cNvPr>
              <p:cNvSpPr/>
              <p:nvPr/>
            </p:nvSpPr>
            <p:spPr>
              <a:xfrm>
                <a:off x="4410097" y="2626051"/>
                <a:ext cx="100584" cy="270777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3" name="Rounded Rectangle 172">
                <a:extLst>
                  <a:ext uri="{FF2B5EF4-FFF2-40B4-BE49-F238E27FC236}">
                    <a16:creationId xmlns:a16="http://schemas.microsoft.com/office/drawing/2014/main" id="{C97C1FEE-C0B2-60DB-6133-5D37043E0AA3}"/>
                  </a:ext>
                </a:extLst>
              </p:cNvPr>
              <p:cNvSpPr/>
              <p:nvPr/>
            </p:nvSpPr>
            <p:spPr>
              <a:xfrm rot="2304748">
                <a:off x="4201981" y="2305031"/>
                <a:ext cx="94363" cy="330419"/>
              </a:xfrm>
              <a:prstGeom prst="roundRect">
                <a:avLst>
                  <a:gd name="adj" fmla="val 50000"/>
                </a:avLst>
              </a:prstGeom>
              <a:grpFill/>
              <a:ln w="34925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74" name="Rounded Rectangle 173">
                <a:extLst>
                  <a:ext uri="{FF2B5EF4-FFF2-40B4-BE49-F238E27FC236}">
                    <a16:creationId xmlns:a16="http://schemas.microsoft.com/office/drawing/2014/main" id="{75D67583-90FD-D191-DFA1-BE1AE5F88E78}"/>
                  </a:ext>
                </a:extLst>
              </p:cNvPr>
              <p:cNvSpPr/>
              <p:nvPr/>
            </p:nvSpPr>
            <p:spPr>
              <a:xfrm rot="19097158" flipH="1">
                <a:off x="4505554" y="2308457"/>
                <a:ext cx="94363" cy="330419"/>
              </a:xfrm>
              <a:prstGeom prst="roundRect">
                <a:avLst>
                  <a:gd name="adj" fmla="val 50000"/>
                </a:avLst>
              </a:prstGeom>
              <a:grpFill/>
              <a:ln w="34925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62" name="Group 161">
              <a:extLst>
                <a:ext uri="{FF2B5EF4-FFF2-40B4-BE49-F238E27FC236}">
                  <a16:creationId xmlns:a16="http://schemas.microsoft.com/office/drawing/2014/main" id="{9514F1D2-54BE-1C90-26A1-FA519DE6DC09}"/>
                </a:ext>
              </a:extLst>
            </p:cNvPr>
            <p:cNvGrpSpPr/>
            <p:nvPr/>
          </p:nvGrpSpPr>
          <p:grpSpPr>
            <a:xfrm>
              <a:off x="4314391" y="2233685"/>
              <a:ext cx="377639" cy="775635"/>
              <a:chOff x="4222278" y="2121193"/>
              <a:chExt cx="377639" cy="775635"/>
            </a:xfrm>
            <a:grpFill/>
            <a:effectLst>
              <a:glow rad="63500">
                <a:schemeClr val="bg1"/>
              </a:glow>
            </a:effectLst>
          </p:grpSpPr>
          <p:sp>
            <p:nvSpPr>
              <p:cNvPr id="163" name="Round Same Side Corner Rectangle 162">
                <a:extLst>
                  <a:ext uri="{FF2B5EF4-FFF2-40B4-BE49-F238E27FC236}">
                    <a16:creationId xmlns:a16="http://schemas.microsoft.com/office/drawing/2014/main" id="{96F9A979-8754-3C65-8346-FAC54161C387}"/>
                  </a:ext>
                </a:extLst>
              </p:cNvPr>
              <p:cNvSpPr/>
              <p:nvPr/>
            </p:nvSpPr>
            <p:spPr>
              <a:xfrm>
                <a:off x="4298313" y="2325559"/>
                <a:ext cx="212600" cy="324171"/>
              </a:xfrm>
              <a:prstGeom prst="round2SameRect">
                <a:avLst>
                  <a:gd name="adj1" fmla="val 22836"/>
                  <a:gd name="adj2" fmla="val 0"/>
                </a:avLst>
              </a:prstGeom>
              <a:grpFill/>
              <a:ln w="47625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4" name="Oval 163">
                <a:extLst>
                  <a:ext uri="{FF2B5EF4-FFF2-40B4-BE49-F238E27FC236}">
                    <a16:creationId xmlns:a16="http://schemas.microsoft.com/office/drawing/2014/main" id="{AA214A2F-F50A-EEE4-1BB7-E61525DDA42B}"/>
                  </a:ext>
                </a:extLst>
              </p:cNvPr>
              <p:cNvSpPr/>
              <p:nvPr/>
            </p:nvSpPr>
            <p:spPr>
              <a:xfrm>
                <a:off x="4316143" y="2121193"/>
                <a:ext cx="182880" cy="18288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5" name="Rectangle 164">
                <a:extLst>
                  <a:ext uri="{FF2B5EF4-FFF2-40B4-BE49-F238E27FC236}">
                    <a16:creationId xmlns:a16="http://schemas.microsoft.com/office/drawing/2014/main" id="{246AD06E-7015-B5F4-CF5A-35B6E230D970}"/>
                  </a:ext>
                </a:extLst>
              </p:cNvPr>
              <p:cNvSpPr/>
              <p:nvPr/>
            </p:nvSpPr>
            <p:spPr>
              <a:xfrm>
                <a:off x="4298313" y="2626051"/>
                <a:ext cx="100584" cy="270777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6" name="Rectangle 165">
                <a:extLst>
                  <a:ext uri="{FF2B5EF4-FFF2-40B4-BE49-F238E27FC236}">
                    <a16:creationId xmlns:a16="http://schemas.microsoft.com/office/drawing/2014/main" id="{AA6D622D-FC02-CC1C-B78F-8A6DEE8EC335}"/>
                  </a:ext>
                </a:extLst>
              </p:cNvPr>
              <p:cNvSpPr/>
              <p:nvPr/>
            </p:nvSpPr>
            <p:spPr>
              <a:xfrm>
                <a:off x="4410097" y="2626051"/>
                <a:ext cx="100584" cy="270777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7" name="Rounded Rectangle 166">
                <a:extLst>
                  <a:ext uri="{FF2B5EF4-FFF2-40B4-BE49-F238E27FC236}">
                    <a16:creationId xmlns:a16="http://schemas.microsoft.com/office/drawing/2014/main" id="{05D8A79C-4427-1D2C-7D39-4C470086C6C9}"/>
                  </a:ext>
                </a:extLst>
              </p:cNvPr>
              <p:cNvSpPr/>
              <p:nvPr/>
            </p:nvSpPr>
            <p:spPr>
              <a:xfrm rot="2304748">
                <a:off x="4222278" y="2304434"/>
                <a:ext cx="94363" cy="330419"/>
              </a:xfrm>
              <a:prstGeom prst="roundRect">
                <a:avLst>
                  <a:gd name="adj" fmla="val 50000"/>
                </a:avLst>
              </a:prstGeom>
              <a:grpFill/>
              <a:ln w="34925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8" name="Rounded Rectangle 167">
                <a:extLst>
                  <a:ext uri="{FF2B5EF4-FFF2-40B4-BE49-F238E27FC236}">
                    <a16:creationId xmlns:a16="http://schemas.microsoft.com/office/drawing/2014/main" id="{5850CCCA-CFBD-C1DA-4D22-DE5B88094D73}"/>
                  </a:ext>
                </a:extLst>
              </p:cNvPr>
              <p:cNvSpPr/>
              <p:nvPr/>
            </p:nvSpPr>
            <p:spPr>
              <a:xfrm rot="19097158" flipH="1">
                <a:off x="4505554" y="2308457"/>
                <a:ext cx="94363" cy="330419"/>
              </a:xfrm>
              <a:prstGeom prst="roundRect">
                <a:avLst>
                  <a:gd name="adj" fmla="val 50000"/>
                </a:avLst>
              </a:prstGeom>
              <a:grpFill/>
              <a:ln w="34925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182" name="&quot;No&quot; Symbol 181">
            <a:extLst>
              <a:ext uri="{FF2B5EF4-FFF2-40B4-BE49-F238E27FC236}">
                <a16:creationId xmlns:a16="http://schemas.microsoft.com/office/drawing/2014/main" id="{D71991EC-A472-E4FC-9F4C-4932BEC3B046}"/>
              </a:ext>
            </a:extLst>
          </p:cNvPr>
          <p:cNvSpPr/>
          <p:nvPr/>
        </p:nvSpPr>
        <p:spPr>
          <a:xfrm>
            <a:off x="7845552" y="1497442"/>
            <a:ext cx="365760" cy="365760"/>
          </a:xfrm>
          <a:prstGeom prst="noSmoking">
            <a:avLst/>
          </a:prstGeom>
          <a:solidFill>
            <a:schemeClr val="tx1"/>
          </a:solidFill>
          <a:ln w="63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188" name="Group 187">
            <a:extLst>
              <a:ext uri="{FF2B5EF4-FFF2-40B4-BE49-F238E27FC236}">
                <a16:creationId xmlns:a16="http://schemas.microsoft.com/office/drawing/2014/main" id="{C57CE6DA-A006-53CD-DD32-7FCBA634151A}"/>
              </a:ext>
            </a:extLst>
          </p:cNvPr>
          <p:cNvGrpSpPr/>
          <p:nvPr/>
        </p:nvGrpSpPr>
        <p:grpSpPr>
          <a:xfrm>
            <a:off x="7250168" y="1497442"/>
            <a:ext cx="365760" cy="365760"/>
            <a:chOff x="7250168" y="1497442"/>
            <a:chExt cx="365760" cy="365760"/>
          </a:xfrm>
        </p:grpSpPr>
        <p:sp>
          <p:nvSpPr>
            <p:cNvPr id="181" name="Oval 180">
              <a:extLst>
                <a:ext uri="{FF2B5EF4-FFF2-40B4-BE49-F238E27FC236}">
                  <a16:creationId xmlns:a16="http://schemas.microsoft.com/office/drawing/2014/main" id="{64DD45C0-BFF9-6FA9-11A2-DA957F09F339}"/>
                </a:ext>
              </a:extLst>
            </p:cNvPr>
            <p:cNvSpPr/>
            <p:nvPr/>
          </p:nvSpPr>
          <p:spPr>
            <a:xfrm>
              <a:off x="7250168" y="1497442"/>
              <a:ext cx="365760" cy="36576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accent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85" name="Rounded Rectangle 184">
              <a:extLst>
                <a:ext uri="{FF2B5EF4-FFF2-40B4-BE49-F238E27FC236}">
                  <a16:creationId xmlns:a16="http://schemas.microsoft.com/office/drawing/2014/main" id="{4CE03654-C31D-3E82-6C2E-DF0BAF210E67}"/>
                </a:ext>
              </a:extLst>
            </p:cNvPr>
            <p:cNvSpPr/>
            <p:nvPr/>
          </p:nvSpPr>
          <p:spPr>
            <a:xfrm rot="2667181">
              <a:off x="7457881" y="1562184"/>
              <a:ext cx="32536" cy="247318"/>
            </a:xfrm>
            <a:prstGeom prst="roundRect">
              <a:avLst>
                <a:gd name="adj" fmla="val 50000"/>
              </a:avLst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86" name="Rounded Rectangle 185">
              <a:extLst>
                <a:ext uri="{FF2B5EF4-FFF2-40B4-BE49-F238E27FC236}">
                  <a16:creationId xmlns:a16="http://schemas.microsoft.com/office/drawing/2014/main" id="{6653CACC-3C34-8D94-8BA3-ABC1868F10AC}"/>
                </a:ext>
              </a:extLst>
            </p:cNvPr>
            <p:cNvSpPr/>
            <p:nvPr/>
          </p:nvSpPr>
          <p:spPr>
            <a:xfrm rot="18959374">
              <a:off x="7342804" y="1661506"/>
              <a:ext cx="32536" cy="131103"/>
            </a:xfrm>
            <a:prstGeom prst="roundRect">
              <a:avLst>
                <a:gd name="adj" fmla="val 50000"/>
              </a:avLst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89" name="Picture 188">
            <a:extLst>
              <a:ext uri="{FF2B5EF4-FFF2-40B4-BE49-F238E27FC236}">
                <a16:creationId xmlns:a16="http://schemas.microsoft.com/office/drawing/2014/main" id="{7F5B7AB0-C3B9-8867-4457-A9E17E592FF7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10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rcRect l="1178" t="795" r="2294" b="1079"/>
          <a:stretch/>
        </p:blipFill>
        <p:spPr>
          <a:xfrm>
            <a:off x="4254118" y="263255"/>
            <a:ext cx="685800" cy="685800"/>
          </a:xfrm>
          <a:prstGeom prst="rect">
            <a:avLst/>
          </a:prstGeom>
          <a:noFill/>
        </p:spPr>
      </p:pic>
      <p:pic>
        <p:nvPicPr>
          <p:cNvPr id="193" name="Picture 192">
            <a:extLst>
              <a:ext uri="{FF2B5EF4-FFF2-40B4-BE49-F238E27FC236}">
                <a16:creationId xmlns:a16="http://schemas.microsoft.com/office/drawing/2014/main" id="{1E7FC084-DE56-B9C6-A702-85404FA88DA8}"/>
              </a:ext>
            </a:extLst>
          </p:cNvPr>
          <p:cNvPicPr preferRelativeResize="0">
            <a:picLocks/>
          </p:cNvPicPr>
          <p:nvPr/>
        </p:nvPicPr>
        <p:blipFill>
          <a:blip r:embed="rId11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colorTemperature colorTemp="112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001277" y="1956301"/>
            <a:ext cx="685800" cy="914400"/>
          </a:xfrm>
          <a:prstGeom prst="rect">
            <a:avLst/>
          </a:prstGeom>
          <a:noFill/>
        </p:spPr>
      </p:pic>
      <p:pic>
        <p:nvPicPr>
          <p:cNvPr id="194" name="Picture 193">
            <a:extLst>
              <a:ext uri="{FF2B5EF4-FFF2-40B4-BE49-F238E27FC236}">
                <a16:creationId xmlns:a16="http://schemas.microsoft.com/office/drawing/2014/main" id="{29C80BDC-13E0-9A39-7AE1-39662FC08478}"/>
              </a:ext>
            </a:extLst>
          </p:cNvPr>
          <p:cNvPicPr preferRelativeResize="0">
            <a:picLocks/>
          </p:cNvPicPr>
          <p:nvPr/>
        </p:nvPicPr>
        <p:blipFill>
          <a:blip r:embed="rId13">
            <a:duotone>
              <a:schemeClr val="accent4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5817303" y="2122616"/>
            <a:ext cx="685800" cy="914400"/>
          </a:xfrm>
          <a:prstGeom prst="rect">
            <a:avLst/>
          </a:prstGeom>
          <a:effectLst>
            <a:glow rad="88900">
              <a:schemeClr val="bg1">
                <a:alpha val="97000"/>
              </a:schemeClr>
            </a:glow>
          </a:effectLst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0F468EAC-31F2-0EC5-DBD6-DC921DDF2704}"/>
              </a:ext>
            </a:extLst>
          </p:cNvPr>
          <p:cNvGrpSpPr/>
          <p:nvPr/>
        </p:nvGrpSpPr>
        <p:grpSpPr>
          <a:xfrm>
            <a:off x="8788028" y="1220419"/>
            <a:ext cx="365760" cy="365760"/>
            <a:chOff x="7250168" y="1497442"/>
            <a:chExt cx="365760" cy="365760"/>
          </a:xfrm>
        </p:grpSpPr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AB2387AB-F7FE-08B4-45EE-F020AD7893CE}"/>
                </a:ext>
              </a:extLst>
            </p:cNvPr>
            <p:cNvSpPr/>
            <p:nvPr/>
          </p:nvSpPr>
          <p:spPr>
            <a:xfrm>
              <a:off x="7250168" y="1497442"/>
              <a:ext cx="365760" cy="36576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accent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1" name="Rounded Rectangle 20">
              <a:extLst>
                <a:ext uri="{FF2B5EF4-FFF2-40B4-BE49-F238E27FC236}">
                  <a16:creationId xmlns:a16="http://schemas.microsoft.com/office/drawing/2014/main" id="{1CDB0C2F-8E88-15DA-457C-FD57720D041B}"/>
                </a:ext>
              </a:extLst>
            </p:cNvPr>
            <p:cNvSpPr/>
            <p:nvPr/>
          </p:nvSpPr>
          <p:spPr>
            <a:xfrm rot="2667181">
              <a:off x="7457881" y="1562184"/>
              <a:ext cx="32536" cy="247318"/>
            </a:xfrm>
            <a:prstGeom prst="roundRect">
              <a:avLst>
                <a:gd name="adj" fmla="val 50000"/>
              </a:avLst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6" name="Rounded Rectangle 25">
              <a:extLst>
                <a:ext uri="{FF2B5EF4-FFF2-40B4-BE49-F238E27FC236}">
                  <a16:creationId xmlns:a16="http://schemas.microsoft.com/office/drawing/2014/main" id="{6628CA9D-788A-3382-43ED-AE58C4536761}"/>
                </a:ext>
              </a:extLst>
            </p:cNvPr>
            <p:cNvSpPr/>
            <p:nvPr/>
          </p:nvSpPr>
          <p:spPr>
            <a:xfrm rot="18959374">
              <a:off x="7342804" y="1661506"/>
              <a:ext cx="32536" cy="131103"/>
            </a:xfrm>
            <a:prstGeom prst="roundRect">
              <a:avLst>
                <a:gd name="adj" fmla="val 50000"/>
              </a:avLst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2" name="Oval 51">
            <a:extLst>
              <a:ext uri="{FF2B5EF4-FFF2-40B4-BE49-F238E27FC236}">
                <a16:creationId xmlns:a16="http://schemas.microsoft.com/office/drawing/2014/main" id="{0B7A8EEA-A946-869A-3C02-21BA81B6A3C7}"/>
              </a:ext>
            </a:extLst>
          </p:cNvPr>
          <p:cNvSpPr/>
          <p:nvPr/>
        </p:nvSpPr>
        <p:spPr>
          <a:xfrm>
            <a:off x="8788028" y="1220419"/>
            <a:ext cx="365760" cy="365760"/>
          </a:xfrm>
          <a:prstGeom prst="ellipse">
            <a:avLst/>
          </a:prstGeom>
          <a:solidFill>
            <a:schemeClr val="tx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0" name="Cross 59">
            <a:extLst>
              <a:ext uri="{FF2B5EF4-FFF2-40B4-BE49-F238E27FC236}">
                <a16:creationId xmlns:a16="http://schemas.microsoft.com/office/drawing/2014/main" id="{A19A7D91-91D5-2B5E-A6C2-E6BB0AFE456C}"/>
              </a:ext>
            </a:extLst>
          </p:cNvPr>
          <p:cNvSpPr/>
          <p:nvPr/>
        </p:nvSpPr>
        <p:spPr>
          <a:xfrm rot="2730413">
            <a:off x="8810888" y="1249904"/>
            <a:ext cx="320040" cy="320040"/>
          </a:xfrm>
          <a:prstGeom prst="plus">
            <a:avLst>
              <a:gd name="adj" fmla="val 45330"/>
            </a:avLst>
          </a:prstGeom>
          <a:solidFill>
            <a:schemeClr val="bg1">
              <a:lumMod val="85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5" name="Group 64">
            <a:extLst>
              <a:ext uri="{FF2B5EF4-FFF2-40B4-BE49-F238E27FC236}">
                <a16:creationId xmlns:a16="http://schemas.microsoft.com/office/drawing/2014/main" id="{C60331D1-AEDF-B601-C45E-C8E5B1D9FB86}"/>
              </a:ext>
            </a:extLst>
          </p:cNvPr>
          <p:cNvGrpSpPr/>
          <p:nvPr/>
        </p:nvGrpSpPr>
        <p:grpSpPr>
          <a:xfrm>
            <a:off x="7884889" y="700094"/>
            <a:ext cx="365760" cy="365760"/>
            <a:chOff x="7884889" y="700094"/>
            <a:chExt cx="365760" cy="365760"/>
          </a:xfrm>
        </p:grpSpPr>
        <p:sp>
          <p:nvSpPr>
            <p:cNvPr id="62" name="Oval 61">
              <a:extLst>
                <a:ext uri="{FF2B5EF4-FFF2-40B4-BE49-F238E27FC236}">
                  <a16:creationId xmlns:a16="http://schemas.microsoft.com/office/drawing/2014/main" id="{FEF29564-0F9F-E81D-6759-EBA5FA78FB32}"/>
                </a:ext>
              </a:extLst>
            </p:cNvPr>
            <p:cNvSpPr/>
            <p:nvPr/>
          </p:nvSpPr>
          <p:spPr>
            <a:xfrm>
              <a:off x="7884889" y="700094"/>
              <a:ext cx="365760" cy="365760"/>
            </a:xfrm>
            <a:prstGeom prst="ellipse">
              <a:avLst/>
            </a:prstGeom>
            <a:solidFill>
              <a:schemeClr val="tx1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3" name="Rounded Rectangle 62">
              <a:extLst>
                <a:ext uri="{FF2B5EF4-FFF2-40B4-BE49-F238E27FC236}">
                  <a16:creationId xmlns:a16="http://schemas.microsoft.com/office/drawing/2014/main" id="{46B7EB2E-ACE5-A778-CD7A-2B91E710397F}"/>
                </a:ext>
              </a:extLst>
            </p:cNvPr>
            <p:cNvSpPr/>
            <p:nvPr/>
          </p:nvSpPr>
          <p:spPr>
            <a:xfrm rot="5400000">
              <a:off x="8051501" y="759315"/>
              <a:ext cx="32536" cy="247318"/>
            </a:xfrm>
            <a:prstGeom prst="roundRect">
              <a:avLst>
                <a:gd name="adj" fmla="val 50000"/>
              </a:avLst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81" name="Group 80">
            <a:extLst>
              <a:ext uri="{FF2B5EF4-FFF2-40B4-BE49-F238E27FC236}">
                <a16:creationId xmlns:a16="http://schemas.microsoft.com/office/drawing/2014/main" id="{0FB62447-1D08-B56B-7093-68D3E919E8D7}"/>
              </a:ext>
            </a:extLst>
          </p:cNvPr>
          <p:cNvGrpSpPr/>
          <p:nvPr/>
        </p:nvGrpSpPr>
        <p:grpSpPr>
          <a:xfrm>
            <a:off x="9178783" y="1886767"/>
            <a:ext cx="1342776" cy="2048757"/>
            <a:chOff x="9178783" y="1886767"/>
            <a:chExt cx="1342776" cy="2048757"/>
          </a:xfrm>
        </p:grpSpPr>
        <p:grpSp>
          <p:nvGrpSpPr>
            <p:cNvPr id="74" name="Group 73">
              <a:extLst>
                <a:ext uri="{FF2B5EF4-FFF2-40B4-BE49-F238E27FC236}">
                  <a16:creationId xmlns:a16="http://schemas.microsoft.com/office/drawing/2014/main" id="{0D9736CC-F76C-B588-FBB0-9E1F434E7BAF}"/>
                </a:ext>
              </a:extLst>
            </p:cNvPr>
            <p:cNvGrpSpPr/>
            <p:nvPr/>
          </p:nvGrpSpPr>
          <p:grpSpPr>
            <a:xfrm>
              <a:off x="9234537" y="2106724"/>
              <a:ext cx="1231268" cy="1828800"/>
              <a:chOff x="9234537" y="2106724"/>
              <a:chExt cx="1231268" cy="1828800"/>
            </a:xfrm>
          </p:grpSpPr>
          <p:sp>
            <p:nvSpPr>
              <p:cNvPr id="61" name="Trapezoid 60">
                <a:extLst>
                  <a:ext uri="{FF2B5EF4-FFF2-40B4-BE49-F238E27FC236}">
                    <a16:creationId xmlns:a16="http://schemas.microsoft.com/office/drawing/2014/main" id="{2BF4DC8E-43F0-DA1F-4EC2-83620341516B}"/>
                  </a:ext>
                </a:extLst>
              </p:cNvPr>
              <p:cNvSpPr>
                <a:spLocks noChangeAspect="1"/>
              </p:cNvSpPr>
              <p:nvPr/>
            </p:nvSpPr>
            <p:spPr>
              <a:xfrm rot="10800000">
                <a:off x="9234537" y="2106724"/>
                <a:ext cx="1231268" cy="1828800"/>
              </a:xfrm>
              <a:prstGeom prst="trapezoid">
                <a:avLst>
                  <a:gd name="adj" fmla="val 13421"/>
                </a:avLst>
              </a:prstGeom>
              <a:solidFill>
                <a:schemeClr val="bg1"/>
              </a:solidFill>
              <a:ln w="34925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cxnSp>
            <p:nvCxnSpPr>
              <p:cNvPr id="66" name="Straight Connector 65">
                <a:extLst>
                  <a:ext uri="{FF2B5EF4-FFF2-40B4-BE49-F238E27FC236}">
                    <a16:creationId xmlns:a16="http://schemas.microsoft.com/office/drawing/2014/main" id="{851D34DD-239C-F30D-AC2A-6AA11774AE3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545566" y="2221994"/>
                <a:ext cx="0" cy="1554480"/>
              </a:xfrm>
              <a:prstGeom prst="line">
                <a:avLst/>
              </a:prstGeom>
              <a:ln w="47625" cap="rnd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7" name="Straight Connector 66">
                <a:extLst>
                  <a:ext uri="{FF2B5EF4-FFF2-40B4-BE49-F238E27FC236}">
                    <a16:creationId xmlns:a16="http://schemas.microsoft.com/office/drawing/2014/main" id="{716253DE-2703-257E-8E30-9053320773A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745359" y="2221994"/>
                <a:ext cx="0" cy="1554480"/>
              </a:xfrm>
              <a:prstGeom prst="line">
                <a:avLst/>
              </a:prstGeom>
              <a:ln w="47625" cap="rnd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8" name="Straight Connector 67">
                <a:extLst>
                  <a:ext uri="{FF2B5EF4-FFF2-40B4-BE49-F238E27FC236}">
                    <a16:creationId xmlns:a16="http://schemas.microsoft.com/office/drawing/2014/main" id="{B85E4F5B-798A-221F-2046-ACB5D5E7BC1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945152" y="2221994"/>
                <a:ext cx="0" cy="1554480"/>
              </a:xfrm>
              <a:prstGeom prst="line">
                <a:avLst/>
              </a:prstGeom>
              <a:ln w="47625" cap="rnd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9" name="Straight Connector 68">
                <a:extLst>
                  <a:ext uri="{FF2B5EF4-FFF2-40B4-BE49-F238E27FC236}">
                    <a16:creationId xmlns:a16="http://schemas.microsoft.com/office/drawing/2014/main" id="{ADF000DF-1F38-A490-7A13-CA729B3A0C7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144944" y="2221994"/>
                <a:ext cx="0" cy="1554480"/>
              </a:xfrm>
              <a:prstGeom prst="line">
                <a:avLst/>
              </a:prstGeom>
              <a:ln w="47625" cap="rnd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71" name="Straight Connector 70">
              <a:extLst>
                <a:ext uri="{FF2B5EF4-FFF2-40B4-BE49-F238E27FC236}">
                  <a16:creationId xmlns:a16="http://schemas.microsoft.com/office/drawing/2014/main" id="{BAA3444E-2383-2D74-9FED-B2523CAF9E4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178783" y="2019887"/>
              <a:ext cx="1342776" cy="0"/>
            </a:xfrm>
            <a:prstGeom prst="line">
              <a:avLst/>
            </a:prstGeom>
            <a:ln w="60325" cap="rnd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80" name="Group 79">
              <a:extLst>
                <a:ext uri="{FF2B5EF4-FFF2-40B4-BE49-F238E27FC236}">
                  <a16:creationId xmlns:a16="http://schemas.microsoft.com/office/drawing/2014/main" id="{39D83438-4A10-9306-EF88-66E435A57D23}"/>
                </a:ext>
              </a:extLst>
            </p:cNvPr>
            <p:cNvGrpSpPr/>
            <p:nvPr/>
          </p:nvGrpSpPr>
          <p:grpSpPr>
            <a:xfrm>
              <a:off x="9667291" y="1886767"/>
              <a:ext cx="365760" cy="132161"/>
              <a:chOff x="9625443" y="1886767"/>
              <a:chExt cx="365760" cy="132161"/>
            </a:xfrm>
          </p:grpSpPr>
          <p:cxnSp>
            <p:nvCxnSpPr>
              <p:cNvPr id="75" name="Straight Connector 74">
                <a:extLst>
                  <a:ext uri="{FF2B5EF4-FFF2-40B4-BE49-F238E27FC236}">
                    <a16:creationId xmlns:a16="http://schemas.microsoft.com/office/drawing/2014/main" id="{10A1D56C-CEA5-94DE-F2BA-2105DAC82E60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9625443" y="1886767"/>
                <a:ext cx="365760" cy="0"/>
              </a:xfrm>
              <a:prstGeom prst="line">
                <a:avLst/>
              </a:prstGeom>
              <a:ln w="60325" cap="rnd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6" name="Straight Connector 75">
                <a:extLst>
                  <a:ext uri="{FF2B5EF4-FFF2-40B4-BE49-F238E27FC236}">
                    <a16:creationId xmlns:a16="http://schemas.microsoft.com/office/drawing/2014/main" id="{333207CB-BE37-AE27-8CBF-C5A807F0C6D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945152" y="1912455"/>
                <a:ext cx="0" cy="106473"/>
              </a:xfrm>
              <a:prstGeom prst="line">
                <a:avLst/>
              </a:prstGeom>
              <a:ln w="60325" cap="rnd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9" name="Straight Connector 78">
                <a:extLst>
                  <a:ext uri="{FF2B5EF4-FFF2-40B4-BE49-F238E27FC236}">
                    <a16:creationId xmlns:a16="http://schemas.microsoft.com/office/drawing/2014/main" id="{DE2C0455-FD1D-9588-9015-BCED9736C56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664933" y="1904284"/>
                <a:ext cx="0" cy="106473"/>
              </a:xfrm>
              <a:prstGeom prst="line">
                <a:avLst/>
              </a:prstGeom>
              <a:ln w="60325" cap="rnd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70084DD2-0843-2654-B076-39F1E86A3B5D}"/>
              </a:ext>
            </a:extLst>
          </p:cNvPr>
          <p:cNvGrpSpPr>
            <a:grpSpLocks noChangeAspect="1"/>
          </p:cNvGrpSpPr>
          <p:nvPr/>
        </p:nvGrpSpPr>
        <p:grpSpPr>
          <a:xfrm>
            <a:off x="8896932" y="1701694"/>
            <a:ext cx="201168" cy="306933"/>
            <a:chOff x="9178783" y="1886767"/>
            <a:chExt cx="1342776" cy="2048757"/>
          </a:xfrm>
        </p:grpSpPr>
        <p:grpSp>
          <p:nvGrpSpPr>
            <p:cNvPr id="83" name="Group 82">
              <a:extLst>
                <a:ext uri="{FF2B5EF4-FFF2-40B4-BE49-F238E27FC236}">
                  <a16:creationId xmlns:a16="http://schemas.microsoft.com/office/drawing/2014/main" id="{98F4851E-0B6B-6C8C-0C0B-1706B710C746}"/>
                </a:ext>
              </a:extLst>
            </p:cNvPr>
            <p:cNvGrpSpPr/>
            <p:nvPr/>
          </p:nvGrpSpPr>
          <p:grpSpPr>
            <a:xfrm>
              <a:off x="9234537" y="2106724"/>
              <a:ext cx="1231268" cy="1828800"/>
              <a:chOff x="9234537" y="2106724"/>
              <a:chExt cx="1231268" cy="1828800"/>
            </a:xfrm>
          </p:grpSpPr>
          <p:sp>
            <p:nvSpPr>
              <p:cNvPr id="93" name="Trapezoid 92">
                <a:extLst>
                  <a:ext uri="{FF2B5EF4-FFF2-40B4-BE49-F238E27FC236}">
                    <a16:creationId xmlns:a16="http://schemas.microsoft.com/office/drawing/2014/main" id="{6D75C4AA-9507-4926-426F-824C4F165EE0}"/>
                  </a:ext>
                </a:extLst>
              </p:cNvPr>
              <p:cNvSpPr>
                <a:spLocks noChangeAspect="1"/>
              </p:cNvSpPr>
              <p:nvPr/>
            </p:nvSpPr>
            <p:spPr>
              <a:xfrm rot="10800000">
                <a:off x="9234537" y="2106724"/>
                <a:ext cx="1231268" cy="1828800"/>
              </a:xfrm>
              <a:prstGeom prst="trapezoid">
                <a:avLst>
                  <a:gd name="adj" fmla="val 13421"/>
                </a:avLst>
              </a:prstGeom>
              <a:solidFill>
                <a:schemeClr val="bg1"/>
              </a:solidFill>
              <a:ln w="9525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cxnSp>
            <p:nvCxnSpPr>
              <p:cNvPr id="94" name="Straight Connector 93">
                <a:extLst>
                  <a:ext uri="{FF2B5EF4-FFF2-40B4-BE49-F238E27FC236}">
                    <a16:creationId xmlns:a16="http://schemas.microsoft.com/office/drawing/2014/main" id="{0488D1E9-1A44-DBC0-0497-D809D304D81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545566" y="2221994"/>
                <a:ext cx="0" cy="1554480"/>
              </a:xfrm>
              <a:prstGeom prst="line">
                <a:avLst/>
              </a:prstGeom>
              <a:ln w="9525" cap="rnd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5" name="Straight Connector 94">
                <a:extLst>
                  <a:ext uri="{FF2B5EF4-FFF2-40B4-BE49-F238E27FC236}">
                    <a16:creationId xmlns:a16="http://schemas.microsoft.com/office/drawing/2014/main" id="{EC75C75C-2467-5E9A-BE8D-6E52328FB0E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745359" y="2221994"/>
                <a:ext cx="0" cy="1554480"/>
              </a:xfrm>
              <a:prstGeom prst="line">
                <a:avLst/>
              </a:prstGeom>
              <a:ln w="9525" cap="rnd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6" name="Straight Connector 95">
                <a:extLst>
                  <a:ext uri="{FF2B5EF4-FFF2-40B4-BE49-F238E27FC236}">
                    <a16:creationId xmlns:a16="http://schemas.microsoft.com/office/drawing/2014/main" id="{ACAAC1B0-9F52-E1B6-D0D7-F706270226D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945152" y="2221994"/>
                <a:ext cx="0" cy="1554480"/>
              </a:xfrm>
              <a:prstGeom prst="line">
                <a:avLst/>
              </a:prstGeom>
              <a:ln w="9525" cap="rnd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7" name="Straight Connector 96">
                <a:extLst>
                  <a:ext uri="{FF2B5EF4-FFF2-40B4-BE49-F238E27FC236}">
                    <a16:creationId xmlns:a16="http://schemas.microsoft.com/office/drawing/2014/main" id="{16C99FA6-1E2A-03AA-B57D-02E046A95A0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144944" y="2221994"/>
                <a:ext cx="0" cy="1554480"/>
              </a:xfrm>
              <a:prstGeom prst="line">
                <a:avLst/>
              </a:prstGeom>
              <a:ln w="9525" cap="rnd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86" name="Straight Connector 85">
              <a:extLst>
                <a:ext uri="{FF2B5EF4-FFF2-40B4-BE49-F238E27FC236}">
                  <a16:creationId xmlns:a16="http://schemas.microsoft.com/office/drawing/2014/main" id="{7CC123BE-113C-D88A-80DC-E02B0A1DAEA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178783" y="2019887"/>
              <a:ext cx="1342776" cy="0"/>
            </a:xfrm>
            <a:prstGeom prst="line">
              <a:avLst/>
            </a:prstGeom>
            <a:ln w="9525" cap="rnd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89" name="Group 88">
              <a:extLst>
                <a:ext uri="{FF2B5EF4-FFF2-40B4-BE49-F238E27FC236}">
                  <a16:creationId xmlns:a16="http://schemas.microsoft.com/office/drawing/2014/main" id="{0B53D5F1-B182-7659-B6BC-B7D419545440}"/>
                </a:ext>
              </a:extLst>
            </p:cNvPr>
            <p:cNvGrpSpPr/>
            <p:nvPr/>
          </p:nvGrpSpPr>
          <p:grpSpPr>
            <a:xfrm>
              <a:off x="9667291" y="1886767"/>
              <a:ext cx="365760" cy="132161"/>
              <a:chOff x="9625443" y="1886767"/>
              <a:chExt cx="365760" cy="132161"/>
            </a:xfrm>
          </p:grpSpPr>
          <p:cxnSp>
            <p:nvCxnSpPr>
              <p:cNvPr id="90" name="Straight Connector 89">
                <a:extLst>
                  <a:ext uri="{FF2B5EF4-FFF2-40B4-BE49-F238E27FC236}">
                    <a16:creationId xmlns:a16="http://schemas.microsoft.com/office/drawing/2014/main" id="{5B4B0614-082D-5B2C-596A-DB9848C0B890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9625443" y="1886767"/>
                <a:ext cx="365760" cy="0"/>
              </a:xfrm>
              <a:prstGeom prst="line">
                <a:avLst/>
              </a:prstGeom>
              <a:ln w="9525" cap="rnd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1" name="Straight Connector 90">
                <a:extLst>
                  <a:ext uri="{FF2B5EF4-FFF2-40B4-BE49-F238E27FC236}">
                    <a16:creationId xmlns:a16="http://schemas.microsoft.com/office/drawing/2014/main" id="{A084E741-E798-0546-CB77-A8A7D4C9598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945152" y="1912455"/>
                <a:ext cx="0" cy="106473"/>
              </a:xfrm>
              <a:prstGeom prst="line">
                <a:avLst/>
              </a:prstGeom>
              <a:ln w="9525" cap="rnd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2" name="Straight Connector 91">
                <a:extLst>
                  <a:ext uri="{FF2B5EF4-FFF2-40B4-BE49-F238E27FC236}">
                    <a16:creationId xmlns:a16="http://schemas.microsoft.com/office/drawing/2014/main" id="{06459A0B-5C30-7CB1-23A0-F63A3F1882B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664933" y="1904284"/>
                <a:ext cx="0" cy="106473"/>
              </a:xfrm>
              <a:prstGeom prst="line">
                <a:avLst/>
              </a:prstGeom>
              <a:ln w="9525" cap="rnd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11" name="Group 110">
            <a:extLst>
              <a:ext uri="{FF2B5EF4-FFF2-40B4-BE49-F238E27FC236}">
                <a16:creationId xmlns:a16="http://schemas.microsoft.com/office/drawing/2014/main" id="{98739ABB-793D-2467-69B4-0879E2F23A52}"/>
              </a:ext>
            </a:extLst>
          </p:cNvPr>
          <p:cNvGrpSpPr/>
          <p:nvPr/>
        </p:nvGrpSpPr>
        <p:grpSpPr>
          <a:xfrm>
            <a:off x="8254817" y="1884680"/>
            <a:ext cx="365760" cy="365760"/>
            <a:chOff x="8254817" y="1884680"/>
            <a:chExt cx="365760" cy="365760"/>
          </a:xfrm>
        </p:grpSpPr>
        <p:sp>
          <p:nvSpPr>
            <p:cNvPr id="55" name="Oval 54">
              <a:extLst>
                <a:ext uri="{FF2B5EF4-FFF2-40B4-BE49-F238E27FC236}">
                  <a16:creationId xmlns:a16="http://schemas.microsoft.com/office/drawing/2014/main" id="{E982D8B9-B594-433F-4E7D-8799D996E799}"/>
                </a:ext>
              </a:extLst>
            </p:cNvPr>
            <p:cNvSpPr/>
            <p:nvPr/>
          </p:nvSpPr>
          <p:spPr>
            <a:xfrm>
              <a:off x="8254817" y="1884680"/>
              <a:ext cx="365760" cy="365760"/>
            </a:xfrm>
            <a:prstGeom prst="ellipse">
              <a:avLst/>
            </a:prstGeom>
            <a:solidFill>
              <a:schemeClr val="tx1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110" name="Group 109">
              <a:extLst>
                <a:ext uri="{FF2B5EF4-FFF2-40B4-BE49-F238E27FC236}">
                  <a16:creationId xmlns:a16="http://schemas.microsoft.com/office/drawing/2014/main" id="{CCC92D89-B726-71FA-4FE1-F2B4BC186EB2}"/>
                </a:ext>
              </a:extLst>
            </p:cNvPr>
            <p:cNvGrpSpPr/>
            <p:nvPr/>
          </p:nvGrpSpPr>
          <p:grpSpPr>
            <a:xfrm>
              <a:off x="8337113" y="1924480"/>
              <a:ext cx="201168" cy="274320"/>
              <a:chOff x="8739879" y="2325125"/>
              <a:chExt cx="201168" cy="306933"/>
            </a:xfrm>
          </p:grpSpPr>
          <p:sp>
            <p:nvSpPr>
              <p:cNvPr id="105" name="Trapezoid 104">
                <a:extLst>
                  <a:ext uri="{FF2B5EF4-FFF2-40B4-BE49-F238E27FC236}">
                    <a16:creationId xmlns:a16="http://schemas.microsoft.com/office/drawing/2014/main" id="{1BDB30A5-ABFE-9426-24E5-0203B87FBCDB}"/>
                  </a:ext>
                </a:extLst>
              </p:cNvPr>
              <p:cNvSpPr>
                <a:spLocks noChangeAspect="1"/>
              </p:cNvSpPr>
              <p:nvPr/>
            </p:nvSpPr>
            <p:spPr>
              <a:xfrm rot="10800000">
                <a:off x="8748232" y="2358078"/>
                <a:ext cx="184462" cy="273980"/>
              </a:xfrm>
              <a:prstGeom prst="trapezoid">
                <a:avLst>
                  <a:gd name="adj" fmla="val 13421"/>
                </a:avLst>
              </a:prstGeom>
              <a:noFill/>
              <a:ln w="9525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cxnSp>
            <p:nvCxnSpPr>
              <p:cNvPr id="106" name="Straight Connector 105">
                <a:extLst>
                  <a:ext uri="{FF2B5EF4-FFF2-40B4-BE49-F238E27FC236}">
                    <a16:creationId xmlns:a16="http://schemas.microsoft.com/office/drawing/2014/main" id="{8F99C07F-5E60-B8AB-4926-2D2151FECC8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794829" y="2375347"/>
                <a:ext cx="0" cy="232883"/>
              </a:xfrm>
              <a:prstGeom prst="line">
                <a:avLst/>
              </a:prstGeom>
              <a:ln w="9525" cap="rnd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7" name="Straight Connector 106">
                <a:extLst>
                  <a:ext uri="{FF2B5EF4-FFF2-40B4-BE49-F238E27FC236}">
                    <a16:creationId xmlns:a16="http://schemas.microsoft.com/office/drawing/2014/main" id="{B2ABD983-77BF-CF5C-721F-CA783BF9A57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824761" y="2375347"/>
                <a:ext cx="0" cy="232883"/>
              </a:xfrm>
              <a:prstGeom prst="line">
                <a:avLst/>
              </a:prstGeom>
              <a:ln w="9525" cap="rnd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8" name="Straight Connector 107">
                <a:extLst>
                  <a:ext uri="{FF2B5EF4-FFF2-40B4-BE49-F238E27FC236}">
                    <a16:creationId xmlns:a16="http://schemas.microsoft.com/office/drawing/2014/main" id="{78FBCCA5-8429-782D-C65B-278D6F06EE1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854693" y="2375347"/>
                <a:ext cx="0" cy="232883"/>
              </a:xfrm>
              <a:prstGeom prst="line">
                <a:avLst/>
              </a:prstGeom>
              <a:ln w="9525" cap="rnd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9" name="Straight Connector 108">
                <a:extLst>
                  <a:ext uri="{FF2B5EF4-FFF2-40B4-BE49-F238E27FC236}">
                    <a16:creationId xmlns:a16="http://schemas.microsoft.com/office/drawing/2014/main" id="{27B558F3-FC32-6276-DCA3-886810A6877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884624" y="2375347"/>
                <a:ext cx="0" cy="232883"/>
              </a:xfrm>
              <a:prstGeom prst="line">
                <a:avLst/>
              </a:prstGeom>
              <a:ln w="9525" cap="rnd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0" name="Straight Connector 99">
                <a:extLst>
                  <a:ext uri="{FF2B5EF4-FFF2-40B4-BE49-F238E27FC236}">
                    <a16:creationId xmlns:a16="http://schemas.microsoft.com/office/drawing/2014/main" id="{AD5565F4-82A5-9E11-5D41-9EF292D1D526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8739879" y="2345068"/>
                <a:ext cx="201168" cy="0"/>
              </a:xfrm>
              <a:prstGeom prst="line">
                <a:avLst/>
              </a:prstGeom>
              <a:ln w="9525" cap="rnd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2" name="Straight Connector 101">
                <a:extLst>
                  <a:ext uri="{FF2B5EF4-FFF2-40B4-BE49-F238E27FC236}">
                    <a16:creationId xmlns:a16="http://schemas.microsoft.com/office/drawing/2014/main" id="{989281B0-C71D-6A14-95A5-CBBAD132EF67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8813065" y="2325125"/>
                <a:ext cx="54796" cy="0"/>
              </a:xfrm>
              <a:prstGeom prst="line">
                <a:avLst/>
              </a:prstGeom>
              <a:ln w="9525" cap="rnd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3" name="Straight Connector 102">
                <a:extLst>
                  <a:ext uri="{FF2B5EF4-FFF2-40B4-BE49-F238E27FC236}">
                    <a16:creationId xmlns:a16="http://schemas.microsoft.com/office/drawing/2014/main" id="{21C60640-419C-E2E5-15E6-B054062ECBE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860962" y="2328974"/>
                <a:ext cx="0" cy="15951"/>
              </a:xfrm>
              <a:prstGeom prst="line">
                <a:avLst/>
              </a:prstGeom>
              <a:ln w="9525" cap="rnd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4" name="Straight Connector 103">
                <a:extLst>
                  <a:ext uri="{FF2B5EF4-FFF2-40B4-BE49-F238E27FC236}">
                    <a16:creationId xmlns:a16="http://schemas.microsoft.com/office/drawing/2014/main" id="{BEC92E8C-BF3E-BCCF-BC8D-919E5AD9A56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818981" y="2327749"/>
                <a:ext cx="0" cy="15951"/>
              </a:xfrm>
              <a:prstGeom prst="line">
                <a:avLst/>
              </a:prstGeom>
              <a:ln w="9525" cap="rnd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56" name="Picture 55">
            <a:extLst>
              <a:ext uri="{FF2B5EF4-FFF2-40B4-BE49-F238E27FC236}">
                <a16:creationId xmlns:a16="http://schemas.microsoft.com/office/drawing/2014/main" id="{B4D336C5-B054-218F-8758-1765F0425064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500137" y="2816107"/>
            <a:ext cx="914400" cy="914400"/>
          </a:xfrm>
          <a:prstGeom prst="rect">
            <a:avLst/>
          </a:prstGeom>
        </p:spPr>
      </p:pic>
      <p:pic>
        <p:nvPicPr>
          <p:cNvPr id="70" name="Picture 69">
            <a:extLst>
              <a:ext uri="{FF2B5EF4-FFF2-40B4-BE49-F238E27FC236}">
                <a16:creationId xmlns:a16="http://schemas.microsoft.com/office/drawing/2014/main" id="{67B62F1F-8EC0-286D-57E8-4A481A0A7E45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854700" y="3187700"/>
            <a:ext cx="482600" cy="482600"/>
          </a:xfrm>
          <a:prstGeom prst="rect">
            <a:avLst/>
          </a:prstGeom>
        </p:spPr>
      </p:pic>
      <p:pic>
        <p:nvPicPr>
          <p:cNvPr id="72" name="Picture 71">
            <a:extLst>
              <a:ext uri="{FF2B5EF4-FFF2-40B4-BE49-F238E27FC236}">
                <a16:creationId xmlns:a16="http://schemas.microsoft.com/office/drawing/2014/main" id="{02311F95-BF9D-ED75-995A-9BD2ADF52F21}"/>
              </a:ext>
            </a:extLst>
          </p:cNvPr>
          <p:cNvPicPr preferRelativeResize="0">
            <a:picLocks/>
          </p:cNvPicPr>
          <p:nvPr/>
        </p:nvPicPr>
        <p:blipFill>
          <a:blip r:embed="rId13"/>
          <a:stretch>
            <a:fillRect/>
          </a:stretch>
        </p:blipFill>
        <p:spPr>
          <a:xfrm>
            <a:off x="4751124" y="1108768"/>
            <a:ext cx="685800" cy="914400"/>
          </a:xfrm>
          <a:prstGeom prst="rect">
            <a:avLst/>
          </a:prstGeom>
          <a:noFill/>
        </p:spPr>
      </p:pic>
      <p:grpSp>
        <p:nvGrpSpPr>
          <p:cNvPr id="73" name="Group 72">
            <a:extLst>
              <a:ext uri="{FF2B5EF4-FFF2-40B4-BE49-F238E27FC236}">
                <a16:creationId xmlns:a16="http://schemas.microsoft.com/office/drawing/2014/main" id="{5EF85241-4558-13B7-9AF3-398A4E111754}"/>
              </a:ext>
            </a:extLst>
          </p:cNvPr>
          <p:cNvGrpSpPr/>
          <p:nvPr/>
        </p:nvGrpSpPr>
        <p:grpSpPr>
          <a:xfrm>
            <a:off x="1066335" y="477186"/>
            <a:ext cx="685800" cy="914400"/>
            <a:chOff x="752490" y="5029993"/>
            <a:chExt cx="1519046" cy="1480080"/>
          </a:xfrm>
        </p:grpSpPr>
        <p:grpSp>
          <p:nvGrpSpPr>
            <p:cNvPr id="77" name="Group 76">
              <a:extLst>
                <a:ext uri="{FF2B5EF4-FFF2-40B4-BE49-F238E27FC236}">
                  <a16:creationId xmlns:a16="http://schemas.microsoft.com/office/drawing/2014/main" id="{2D87F5C0-FCA0-C9AE-03C3-12A2ED660120}"/>
                </a:ext>
              </a:extLst>
            </p:cNvPr>
            <p:cNvGrpSpPr/>
            <p:nvPr/>
          </p:nvGrpSpPr>
          <p:grpSpPr>
            <a:xfrm rot="20724577">
              <a:off x="752490" y="5050987"/>
              <a:ext cx="1083733" cy="1459086"/>
              <a:chOff x="668262" y="5049082"/>
              <a:chExt cx="1083733" cy="1459086"/>
            </a:xfrm>
            <a:solidFill>
              <a:srgbClr val="C00000"/>
            </a:solidFill>
          </p:grpSpPr>
          <p:sp>
            <p:nvSpPr>
              <p:cNvPr id="101" name="Heart 100">
                <a:extLst>
                  <a:ext uri="{FF2B5EF4-FFF2-40B4-BE49-F238E27FC236}">
                    <a16:creationId xmlns:a16="http://schemas.microsoft.com/office/drawing/2014/main" id="{9D3EA032-9C05-757F-CB6D-9ED29B95DC36}"/>
                  </a:ext>
                </a:extLst>
              </p:cNvPr>
              <p:cNvSpPr/>
              <p:nvPr/>
            </p:nvSpPr>
            <p:spPr>
              <a:xfrm>
                <a:off x="1048658" y="5049082"/>
                <a:ext cx="322942" cy="369771"/>
              </a:xfrm>
              <a:prstGeom prst="hear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2" name="Donut 111">
                <a:extLst>
                  <a:ext uri="{FF2B5EF4-FFF2-40B4-BE49-F238E27FC236}">
                    <a16:creationId xmlns:a16="http://schemas.microsoft.com/office/drawing/2014/main" id="{8EDAA765-F976-7848-55E8-B5A585173D08}"/>
                  </a:ext>
                </a:extLst>
              </p:cNvPr>
              <p:cNvSpPr/>
              <p:nvPr/>
            </p:nvSpPr>
            <p:spPr>
              <a:xfrm>
                <a:off x="668262" y="5409704"/>
                <a:ext cx="1083733" cy="1098464"/>
              </a:xfrm>
              <a:prstGeom prst="donut">
                <a:avLst>
                  <a:gd name="adj" fmla="val 9375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78" name="Group 77">
              <a:extLst>
                <a:ext uri="{FF2B5EF4-FFF2-40B4-BE49-F238E27FC236}">
                  <a16:creationId xmlns:a16="http://schemas.microsoft.com/office/drawing/2014/main" id="{D1C41399-0E47-A617-C51A-41444A5180D5}"/>
                </a:ext>
              </a:extLst>
            </p:cNvPr>
            <p:cNvGrpSpPr/>
            <p:nvPr/>
          </p:nvGrpSpPr>
          <p:grpSpPr>
            <a:xfrm rot="1151984">
              <a:off x="1187803" y="5029993"/>
              <a:ext cx="1083733" cy="1459086"/>
              <a:chOff x="668262" y="5049082"/>
              <a:chExt cx="1083733" cy="1459086"/>
            </a:xfrm>
            <a:solidFill>
              <a:schemeClr val="accent6">
                <a:lumMod val="75000"/>
              </a:schemeClr>
            </a:solidFill>
          </p:grpSpPr>
          <p:sp>
            <p:nvSpPr>
              <p:cNvPr id="98" name="Heart 97">
                <a:extLst>
                  <a:ext uri="{FF2B5EF4-FFF2-40B4-BE49-F238E27FC236}">
                    <a16:creationId xmlns:a16="http://schemas.microsoft.com/office/drawing/2014/main" id="{871F46DC-03D2-2A07-5497-9B7B0CFA9C4E}"/>
                  </a:ext>
                </a:extLst>
              </p:cNvPr>
              <p:cNvSpPr/>
              <p:nvPr/>
            </p:nvSpPr>
            <p:spPr>
              <a:xfrm>
                <a:off x="1048658" y="5049082"/>
                <a:ext cx="322942" cy="369771"/>
              </a:xfrm>
              <a:prstGeom prst="hear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9" name="Donut 98">
                <a:extLst>
                  <a:ext uri="{FF2B5EF4-FFF2-40B4-BE49-F238E27FC236}">
                    <a16:creationId xmlns:a16="http://schemas.microsoft.com/office/drawing/2014/main" id="{6D426D5F-B51A-5040-5537-C3B4C5A64F71}"/>
                  </a:ext>
                </a:extLst>
              </p:cNvPr>
              <p:cNvSpPr/>
              <p:nvPr/>
            </p:nvSpPr>
            <p:spPr>
              <a:xfrm>
                <a:off x="668262" y="5409704"/>
                <a:ext cx="1083733" cy="1098464"/>
              </a:xfrm>
              <a:prstGeom prst="donut">
                <a:avLst>
                  <a:gd name="adj" fmla="val 9375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</p:grpSp>
      </p:grpSp>
      <p:pic>
        <p:nvPicPr>
          <p:cNvPr id="64" name="Picture 63">
            <a:extLst>
              <a:ext uri="{FF2B5EF4-FFF2-40B4-BE49-F238E27FC236}">
                <a16:creationId xmlns:a16="http://schemas.microsoft.com/office/drawing/2014/main" id="{3272684F-93E6-1315-E86B-FC9C90E128E5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artisticLineDrawing/>
                    </a14:imgEffect>
                    <a14:imgEffect>
                      <a14:saturation sat="139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283298" y="4211048"/>
            <a:ext cx="381000" cy="381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45022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340468A5-83D8-4C75-2F62-F51D1A71991C}"/>
              </a:ext>
            </a:extLst>
          </p:cNvPr>
          <p:cNvSpPr/>
          <p:nvPr/>
        </p:nvSpPr>
        <p:spPr>
          <a:xfrm>
            <a:off x="9096829" y="4463565"/>
            <a:ext cx="1625600" cy="16256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0" name="Picture 49">
            <a:extLst>
              <a:ext uri="{FF2B5EF4-FFF2-40B4-BE49-F238E27FC236}">
                <a16:creationId xmlns:a16="http://schemas.microsoft.com/office/drawing/2014/main" id="{6865792C-47FA-0927-B4C1-2F1FD304C895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71000"/>
                    </a14:imgEffect>
                    <a14:imgEffect>
                      <a14:colorTemperature colorTemp="11500"/>
                    </a14:imgEffect>
                    <a14:imgEffect>
                      <a14:saturation sat="400000"/>
                    </a14:imgEffect>
                    <a14:imgEffect>
                      <a14:brightnessContrast bright="-90000" contrast="-39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563257" y="2315029"/>
            <a:ext cx="1625600" cy="1625600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42A25E0D-6025-839C-2598-2B4E911840ED}"/>
              </a:ext>
            </a:extLst>
          </p:cNvPr>
          <p:cNvGrpSpPr/>
          <p:nvPr/>
        </p:nvGrpSpPr>
        <p:grpSpPr>
          <a:xfrm>
            <a:off x="5693229" y="373743"/>
            <a:ext cx="1625601" cy="1625600"/>
            <a:chOff x="5693229" y="373743"/>
            <a:chExt cx="1625601" cy="1625600"/>
          </a:xfrm>
        </p:grpSpPr>
        <p:sp>
          <p:nvSpPr>
            <p:cNvPr id="2" name="Donut 1">
              <a:extLst>
                <a:ext uri="{FF2B5EF4-FFF2-40B4-BE49-F238E27FC236}">
                  <a16:creationId xmlns:a16="http://schemas.microsoft.com/office/drawing/2014/main" id="{2F10E805-101F-8404-D26B-36BB41EE138C}"/>
                </a:ext>
              </a:extLst>
            </p:cNvPr>
            <p:cNvSpPr/>
            <p:nvPr/>
          </p:nvSpPr>
          <p:spPr>
            <a:xfrm>
              <a:off x="5693230" y="373743"/>
              <a:ext cx="1625600" cy="1625600"/>
            </a:xfrm>
            <a:prstGeom prst="donut">
              <a:avLst>
                <a:gd name="adj" fmla="val 5982"/>
              </a:avLst>
            </a:prstGeom>
            <a:solidFill>
              <a:srgbClr val="FFFF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pic>
          <p:nvPicPr>
            <p:cNvPr id="52" name="Picture 51">
              <a:extLst>
                <a:ext uri="{FF2B5EF4-FFF2-40B4-BE49-F238E27FC236}">
                  <a16:creationId xmlns:a16="http://schemas.microsoft.com/office/drawing/2014/main" id="{D1F2D260-2F74-6681-BBF9-FBC58300751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693229" y="373743"/>
              <a:ext cx="1625600" cy="1625600"/>
            </a:xfrm>
            <a:prstGeom prst="rect">
              <a:avLst/>
            </a:prstGeom>
          </p:spPr>
        </p:pic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1318E168-53B6-F151-A1B5-4211A6F5F3D5}"/>
              </a:ext>
            </a:extLst>
          </p:cNvPr>
          <p:cNvGrpSpPr/>
          <p:nvPr/>
        </p:nvGrpSpPr>
        <p:grpSpPr>
          <a:xfrm>
            <a:off x="7471229" y="373743"/>
            <a:ext cx="1625600" cy="1625600"/>
            <a:chOff x="7471229" y="373743"/>
            <a:chExt cx="1625600" cy="1625600"/>
          </a:xfrm>
        </p:grpSpPr>
        <p:pic>
          <p:nvPicPr>
            <p:cNvPr id="53" name="Picture 52">
              <a:extLst>
                <a:ext uri="{FF2B5EF4-FFF2-40B4-BE49-F238E27FC236}">
                  <a16:creationId xmlns:a16="http://schemas.microsoft.com/office/drawing/2014/main" id="{E2FCDC1F-3544-D639-8E08-0B2000EEDE0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471229" y="373743"/>
              <a:ext cx="1625600" cy="1625600"/>
            </a:xfrm>
            <a:prstGeom prst="rect">
              <a:avLst/>
            </a:prstGeom>
          </p:spPr>
        </p:pic>
        <p:sp>
          <p:nvSpPr>
            <p:cNvPr id="54" name="Oval 53">
              <a:extLst>
                <a:ext uri="{FF2B5EF4-FFF2-40B4-BE49-F238E27FC236}">
                  <a16:creationId xmlns:a16="http://schemas.microsoft.com/office/drawing/2014/main" id="{25FBB67D-13F5-D8E1-EC23-B4FD8E0671B0}"/>
                </a:ext>
              </a:extLst>
            </p:cNvPr>
            <p:cNvSpPr/>
            <p:nvPr/>
          </p:nvSpPr>
          <p:spPr>
            <a:xfrm>
              <a:off x="8182846" y="1079291"/>
              <a:ext cx="202367" cy="201168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F68D94C1-D913-AA04-DC1F-ED4FEF871B65}"/>
              </a:ext>
            </a:extLst>
          </p:cNvPr>
          <p:cNvGrpSpPr/>
          <p:nvPr/>
        </p:nvGrpSpPr>
        <p:grpSpPr>
          <a:xfrm>
            <a:off x="3563257" y="373743"/>
            <a:ext cx="1625600" cy="1625600"/>
            <a:chOff x="3563257" y="373743"/>
            <a:chExt cx="1625600" cy="1625600"/>
          </a:xfrm>
        </p:grpSpPr>
        <p:pic>
          <p:nvPicPr>
            <p:cNvPr id="60" name="Picture 59">
              <a:extLst>
                <a:ext uri="{FF2B5EF4-FFF2-40B4-BE49-F238E27FC236}">
                  <a16:creationId xmlns:a16="http://schemas.microsoft.com/office/drawing/2014/main" id="{2D86DD57-D0A4-D6D3-7970-62D742CC0DC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duotone>
                <a:prstClr val="black"/>
                <a:srgbClr val="FFFF00">
                  <a:tint val="45000"/>
                  <a:satMod val="400000"/>
                </a:srgbClr>
              </a:duotone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harpenSoften amount="-23000"/>
                      </a14:imgEffect>
                      <a14:imgEffect>
                        <a14:colorTemperature colorTemp="6793"/>
                      </a14:imgEffect>
                      <a14:imgEffect>
                        <a14:brightnessContrast bright="5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3563257" y="373743"/>
              <a:ext cx="1625600" cy="1625600"/>
            </a:xfrm>
            <a:prstGeom prst="rect">
              <a:avLst/>
            </a:prstGeom>
            <a:effectLst>
              <a:softEdge rad="0"/>
            </a:effectLst>
          </p:spPr>
        </p:pic>
        <p:sp>
          <p:nvSpPr>
            <p:cNvPr id="57" name="Oval 56">
              <a:extLst>
                <a:ext uri="{FF2B5EF4-FFF2-40B4-BE49-F238E27FC236}">
                  <a16:creationId xmlns:a16="http://schemas.microsoft.com/office/drawing/2014/main" id="{F0852636-EEF9-B4C4-8FD8-FF95137E6307}"/>
                </a:ext>
              </a:extLst>
            </p:cNvPr>
            <p:cNvSpPr/>
            <p:nvPr/>
          </p:nvSpPr>
          <p:spPr>
            <a:xfrm>
              <a:off x="4274873" y="1090379"/>
              <a:ext cx="202367" cy="201168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6" name="Picture 5">
            <a:extLst>
              <a:ext uri="{FF2B5EF4-FFF2-40B4-BE49-F238E27FC236}">
                <a16:creationId xmlns:a16="http://schemas.microsoft.com/office/drawing/2014/main" id="{0F48A5F4-DDCC-F10E-6934-FAFA1099410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8658" y="478747"/>
            <a:ext cx="1625600" cy="1625600"/>
          </a:xfrm>
          <a:prstGeom prst="rect">
            <a:avLst/>
          </a:prstGeom>
        </p:spPr>
      </p:pic>
      <p:grpSp>
        <p:nvGrpSpPr>
          <p:cNvPr id="65" name="Group 64">
            <a:extLst>
              <a:ext uri="{FF2B5EF4-FFF2-40B4-BE49-F238E27FC236}">
                <a16:creationId xmlns:a16="http://schemas.microsoft.com/office/drawing/2014/main" id="{0EF73CE6-122B-69C0-AF7D-FE66CD312612}"/>
              </a:ext>
            </a:extLst>
          </p:cNvPr>
          <p:cNvGrpSpPr/>
          <p:nvPr/>
        </p:nvGrpSpPr>
        <p:grpSpPr>
          <a:xfrm>
            <a:off x="6078440" y="4564918"/>
            <a:ext cx="1646090" cy="1638820"/>
            <a:chOff x="6658429" y="4255546"/>
            <a:chExt cx="1646090" cy="1638820"/>
          </a:xfrm>
        </p:grpSpPr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5B5F6E5E-EAF4-EDBA-5530-A08BC3E71BC1}"/>
                </a:ext>
              </a:extLst>
            </p:cNvPr>
            <p:cNvGrpSpPr/>
            <p:nvPr/>
          </p:nvGrpSpPr>
          <p:grpSpPr>
            <a:xfrm>
              <a:off x="6658429" y="4268766"/>
              <a:ext cx="1625600" cy="1625600"/>
              <a:chOff x="6658429" y="4268766"/>
              <a:chExt cx="1625600" cy="1625600"/>
            </a:xfrm>
            <a:noFill/>
          </p:grpSpPr>
          <p:sp>
            <p:nvSpPr>
              <p:cNvPr id="10" name="Frame 9">
                <a:extLst>
                  <a:ext uri="{FF2B5EF4-FFF2-40B4-BE49-F238E27FC236}">
                    <a16:creationId xmlns:a16="http://schemas.microsoft.com/office/drawing/2014/main" id="{1EA54FAD-2C61-3B35-7D49-701E22CD57F0}"/>
                  </a:ext>
                </a:extLst>
              </p:cNvPr>
              <p:cNvSpPr/>
              <p:nvPr/>
            </p:nvSpPr>
            <p:spPr>
              <a:xfrm>
                <a:off x="6851324" y="4502203"/>
                <a:ext cx="195076" cy="237507"/>
              </a:xfrm>
              <a:prstGeom prst="frame">
                <a:avLst>
                  <a:gd name="adj1" fmla="val 23573"/>
                </a:avLst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3" name="Frame 12">
                <a:extLst>
                  <a:ext uri="{FF2B5EF4-FFF2-40B4-BE49-F238E27FC236}">
                    <a16:creationId xmlns:a16="http://schemas.microsoft.com/office/drawing/2014/main" id="{362E0FA8-9F59-54D3-1E6E-555FEED666FA}"/>
                  </a:ext>
                </a:extLst>
              </p:cNvPr>
              <p:cNvSpPr/>
              <p:nvPr/>
            </p:nvSpPr>
            <p:spPr>
              <a:xfrm>
                <a:off x="6658429" y="4268766"/>
                <a:ext cx="1625600" cy="1625600"/>
              </a:xfrm>
              <a:prstGeom prst="frame">
                <a:avLst>
                  <a:gd name="adj1" fmla="val 6299"/>
                </a:avLst>
              </a:prstGeom>
              <a:grpFill/>
              <a:ln w="508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tx1"/>
                  </a:solidFill>
                  <a:highlight>
                    <a:srgbClr val="000000"/>
                  </a:highlight>
                </a:endParaRPr>
              </a:p>
            </p:txBody>
          </p:sp>
          <p:sp>
            <p:nvSpPr>
              <p:cNvPr id="17" name="Frame 16">
                <a:extLst>
                  <a:ext uri="{FF2B5EF4-FFF2-40B4-BE49-F238E27FC236}">
                    <a16:creationId xmlns:a16="http://schemas.microsoft.com/office/drawing/2014/main" id="{C1338067-2555-F18B-00BA-397B37D67284}"/>
                  </a:ext>
                </a:extLst>
              </p:cNvPr>
              <p:cNvSpPr/>
              <p:nvPr/>
            </p:nvSpPr>
            <p:spPr>
              <a:xfrm>
                <a:off x="6851324" y="5415487"/>
                <a:ext cx="195076" cy="237507"/>
              </a:xfrm>
              <a:prstGeom prst="frame">
                <a:avLst>
                  <a:gd name="adj1" fmla="val 23573"/>
                </a:avLst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0" name="Frame 19">
                <a:extLst>
                  <a:ext uri="{FF2B5EF4-FFF2-40B4-BE49-F238E27FC236}">
                    <a16:creationId xmlns:a16="http://schemas.microsoft.com/office/drawing/2014/main" id="{F980B5A8-3F6C-7799-EBC1-1C15FCC41EAB}"/>
                  </a:ext>
                </a:extLst>
              </p:cNvPr>
              <p:cNvSpPr/>
              <p:nvPr/>
            </p:nvSpPr>
            <p:spPr>
              <a:xfrm>
                <a:off x="7905702" y="4502203"/>
                <a:ext cx="195076" cy="237507"/>
              </a:xfrm>
              <a:prstGeom prst="frame">
                <a:avLst>
                  <a:gd name="adj1" fmla="val 23573"/>
                </a:avLst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A36B6A15-002B-FCC6-045B-004B0D0FB71A}"/>
                </a:ext>
              </a:extLst>
            </p:cNvPr>
            <p:cNvGrpSpPr/>
            <p:nvPr/>
          </p:nvGrpSpPr>
          <p:grpSpPr>
            <a:xfrm>
              <a:off x="6678919" y="4255546"/>
              <a:ext cx="1625600" cy="1625600"/>
              <a:chOff x="5693229" y="4370888"/>
              <a:chExt cx="1625600" cy="1625600"/>
            </a:xfrm>
          </p:grpSpPr>
          <p:pic>
            <p:nvPicPr>
              <p:cNvPr id="5" name="Picture 4">
                <a:extLst>
                  <a:ext uri="{FF2B5EF4-FFF2-40B4-BE49-F238E27FC236}">
                    <a16:creationId xmlns:a16="http://schemas.microsoft.com/office/drawing/2014/main" id="{75B68BF8-31FE-43B4-BC71-3860AD9903F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693229" y="4370888"/>
                <a:ext cx="1625600" cy="1625600"/>
              </a:xfrm>
              <a:prstGeom prst="rect">
                <a:avLst/>
              </a:prstGeom>
            </p:spPr>
          </p:pic>
          <p:sp>
            <p:nvSpPr>
              <p:cNvPr id="7" name="Oval 6">
                <a:extLst>
                  <a:ext uri="{FF2B5EF4-FFF2-40B4-BE49-F238E27FC236}">
                    <a16:creationId xmlns:a16="http://schemas.microsoft.com/office/drawing/2014/main" id="{027F51D3-9BBA-C8B2-887B-0AE0FF50810E}"/>
                  </a:ext>
                </a:extLst>
              </p:cNvPr>
              <p:cNvSpPr/>
              <p:nvPr/>
            </p:nvSpPr>
            <p:spPr>
              <a:xfrm>
                <a:off x="6404845" y="5082335"/>
                <a:ext cx="202367" cy="201168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highlight>
                    <a:srgbClr val="000000"/>
                  </a:highlight>
                </a:endParaRPr>
              </a:p>
            </p:txBody>
          </p:sp>
        </p:grpSp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09E3ED77-43F4-69CE-17AE-E69BD91D1251}"/>
              </a:ext>
            </a:extLst>
          </p:cNvPr>
          <p:cNvGrpSpPr/>
          <p:nvPr/>
        </p:nvGrpSpPr>
        <p:grpSpPr>
          <a:xfrm>
            <a:off x="3025740" y="4482299"/>
            <a:ext cx="1625600" cy="1637363"/>
            <a:chOff x="4534597" y="4268766"/>
            <a:chExt cx="1625600" cy="1637363"/>
          </a:xfrm>
        </p:grpSpPr>
        <p:grpSp>
          <p:nvGrpSpPr>
            <p:cNvPr id="43" name="Group 42">
              <a:extLst>
                <a:ext uri="{FF2B5EF4-FFF2-40B4-BE49-F238E27FC236}">
                  <a16:creationId xmlns:a16="http://schemas.microsoft.com/office/drawing/2014/main" id="{0E91BF50-A46D-52C0-98E9-16788E5465F2}"/>
                </a:ext>
              </a:extLst>
            </p:cNvPr>
            <p:cNvGrpSpPr/>
            <p:nvPr/>
          </p:nvGrpSpPr>
          <p:grpSpPr>
            <a:xfrm>
              <a:off x="4534597" y="4280529"/>
              <a:ext cx="1625600" cy="1625600"/>
              <a:chOff x="6658429" y="4268766"/>
              <a:chExt cx="1625600" cy="1625600"/>
            </a:xfrm>
            <a:noFill/>
          </p:grpSpPr>
          <p:sp>
            <p:nvSpPr>
              <p:cNvPr id="44" name="Frame 43">
                <a:extLst>
                  <a:ext uri="{FF2B5EF4-FFF2-40B4-BE49-F238E27FC236}">
                    <a16:creationId xmlns:a16="http://schemas.microsoft.com/office/drawing/2014/main" id="{0B1C7385-1414-2282-0690-6790798C66D9}"/>
                  </a:ext>
                </a:extLst>
              </p:cNvPr>
              <p:cNvSpPr/>
              <p:nvPr/>
            </p:nvSpPr>
            <p:spPr>
              <a:xfrm>
                <a:off x="6851324" y="4502203"/>
                <a:ext cx="195076" cy="237507"/>
              </a:xfrm>
              <a:prstGeom prst="frame">
                <a:avLst>
                  <a:gd name="adj1" fmla="val 23573"/>
                </a:avLst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45" name="Frame 44">
                <a:extLst>
                  <a:ext uri="{FF2B5EF4-FFF2-40B4-BE49-F238E27FC236}">
                    <a16:creationId xmlns:a16="http://schemas.microsoft.com/office/drawing/2014/main" id="{046629ED-B094-1995-8A16-600826342D5B}"/>
                  </a:ext>
                </a:extLst>
              </p:cNvPr>
              <p:cNvSpPr/>
              <p:nvPr/>
            </p:nvSpPr>
            <p:spPr>
              <a:xfrm>
                <a:off x="6658429" y="4268766"/>
                <a:ext cx="1625600" cy="1625600"/>
              </a:xfrm>
              <a:prstGeom prst="frame">
                <a:avLst>
                  <a:gd name="adj1" fmla="val 6299"/>
                </a:avLst>
              </a:prstGeom>
              <a:grpFill/>
              <a:ln w="508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tx1"/>
                  </a:solidFill>
                  <a:highlight>
                    <a:srgbClr val="000000"/>
                  </a:highlight>
                </a:endParaRPr>
              </a:p>
            </p:txBody>
          </p:sp>
          <p:sp>
            <p:nvSpPr>
              <p:cNvPr id="46" name="Frame 45">
                <a:extLst>
                  <a:ext uri="{FF2B5EF4-FFF2-40B4-BE49-F238E27FC236}">
                    <a16:creationId xmlns:a16="http://schemas.microsoft.com/office/drawing/2014/main" id="{66C88437-C02C-4A4F-090E-16468708BE46}"/>
                  </a:ext>
                </a:extLst>
              </p:cNvPr>
              <p:cNvSpPr/>
              <p:nvPr/>
            </p:nvSpPr>
            <p:spPr>
              <a:xfrm>
                <a:off x="6851324" y="5415487"/>
                <a:ext cx="195076" cy="237507"/>
              </a:xfrm>
              <a:prstGeom prst="frame">
                <a:avLst>
                  <a:gd name="adj1" fmla="val 23573"/>
                </a:avLst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47" name="Frame 46">
                <a:extLst>
                  <a:ext uri="{FF2B5EF4-FFF2-40B4-BE49-F238E27FC236}">
                    <a16:creationId xmlns:a16="http://schemas.microsoft.com/office/drawing/2014/main" id="{A60834B7-D3FA-946A-CF22-C370DBBA72D9}"/>
                  </a:ext>
                </a:extLst>
              </p:cNvPr>
              <p:cNvSpPr/>
              <p:nvPr/>
            </p:nvSpPr>
            <p:spPr>
              <a:xfrm>
                <a:off x="7905702" y="4502203"/>
                <a:ext cx="195076" cy="237507"/>
              </a:xfrm>
              <a:prstGeom prst="frame">
                <a:avLst>
                  <a:gd name="adj1" fmla="val 23573"/>
                </a:avLst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2A60F7D5-EC98-B3ED-5B45-D72A7DFBB46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534597" y="4268766"/>
              <a:ext cx="1625600" cy="1625600"/>
            </a:xfrm>
            <a:prstGeom prst="rect">
              <a:avLst/>
            </a:prstGeom>
          </p:spPr>
        </p:pic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876D1A69-1A84-BE4E-FC00-4ADF1CECA0F2}"/>
              </a:ext>
            </a:extLst>
          </p:cNvPr>
          <p:cNvGrpSpPr/>
          <p:nvPr/>
        </p:nvGrpSpPr>
        <p:grpSpPr>
          <a:xfrm>
            <a:off x="5502252" y="2332812"/>
            <a:ext cx="1635594" cy="1625600"/>
            <a:chOff x="5502252" y="2332812"/>
            <a:chExt cx="1635594" cy="1625600"/>
          </a:xfrm>
        </p:grpSpPr>
        <p:grpSp>
          <p:nvGrpSpPr>
            <p:cNvPr id="48" name="Group 47">
              <a:extLst>
                <a:ext uri="{FF2B5EF4-FFF2-40B4-BE49-F238E27FC236}">
                  <a16:creationId xmlns:a16="http://schemas.microsoft.com/office/drawing/2014/main" id="{5F1F686D-4CA9-ED80-B51D-AC4E537402D6}"/>
                </a:ext>
              </a:extLst>
            </p:cNvPr>
            <p:cNvGrpSpPr/>
            <p:nvPr/>
          </p:nvGrpSpPr>
          <p:grpSpPr>
            <a:xfrm>
              <a:off x="5502252" y="2332812"/>
              <a:ext cx="1625600" cy="1625600"/>
              <a:chOff x="6658429" y="4268766"/>
              <a:chExt cx="1625600" cy="1625600"/>
            </a:xfrm>
            <a:noFill/>
          </p:grpSpPr>
          <p:sp>
            <p:nvSpPr>
              <p:cNvPr id="49" name="Frame 48">
                <a:extLst>
                  <a:ext uri="{FF2B5EF4-FFF2-40B4-BE49-F238E27FC236}">
                    <a16:creationId xmlns:a16="http://schemas.microsoft.com/office/drawing/2014/main" id="{2173AE36-D97F-CC03-5B44-02E31D64E5A7}"/>
                  </a:ext>
                </a:extLst>
              </p:cNvPr>
              <p:cNvSpPr/>
              <p:nvPr/>
            </p:nvSpPr>
            <p:spPr>
              <a:xfrm>
                <a:off x="6851324" y="4502203"/>
                <a:ext cx="195076" cy="237507"/>
              </a:xfrm>
              <a:prstGeom prst="frame">
                <a:avLst>
                  <a:gd name="adj1" fmla="val 23573"/>
                </a:avLst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51" name="Frame 50">
                <a:extLst>
                  <a:ext uri="{FF2B5EF4-FFF2-40B4-BE49-F238E27FC236}">
                    <a16:creationId xmlns:a16="http://schemas.microsoft.com/office/drawing/2014/main" id="{ADC0EF34-AED7-EB59-06CF-0E143874F532}"/>
                  </a:ext>
                </a:extLst>
              </p:cNvPr>
              <p:cNvSpPr/>
              <p:nvPr/>
            </p:nvSpPr>
            <p:spPr>
              <a:xfrm>
                <a:off x="6658429" y="4268766"/>
                <a:ext cx="1625600" cy="1625600"/>
              </a:xfrm>
              <a:prstGeom prst="frame">
                <a:avLst>
                  <a:gd name="adj1" fmla="val 6299"/>
                </a:avLst>
              </a:prstGeom>
              <a:grpFill/>
              <a:ln w="508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tx1"/>
                  </a:solidFill>
                  <a:highlight>
                    <a:srgbClr val="000000"/>
                  </a:highlight>
                </a:endParaRPr>
              </a:p>
            </p:txBody>
          </p:sp>
          <p:sp>
            <p:nvSpPr>
              <p:cNvPr id="55" name="Frame 54">
                <a:extLst>
                  <a:ext uri="{FF2B5EF4-FFF2-40B4-BE49-F238E27FC236}">
                    <a16:creationId xmlns:a16="http://schemas.microsoft.com/office/drawing/2014/main" id="{FA944AB1-3D99-CCEB-3B60-B0C1DA69464E}"/>
                  </a:ext>
                </a:extLst>
              </p:cNvPr>
              <p:cNvSpPr/>
              <p:nvPr/>
            </p:nvSpPr>
            <p:spPr>
              <a:xfrm>
                <a:off x="6851324" y="5415487"/>
                <a:ext cx="195076" cy="237507"/>
              </a:xfrm>
              <a:prstGeom prst="frame">
                <a:avLst>
                  <a:gd name="adj1" fmla="val 23573"/>
                </a:avLst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56" name="Frame 55">
                <a:extLst>
                  <a:ext uri="{FF2B5EF4-FFF2-40B4-BE49-F238E27FC236}">
                    <a16:creationId xmlns:a16="http://schemas.microsoft.com/office/drawing/2014/main" id="{39966C8E-8170-7E91-5A4D-80D6276802D9}"/>
                  </a:ext>
                </a:extLst>
              </p:cNvPr>
              <p:cNvSpPr/>
              <p:nvPr/>
            </p:nvSpPr>
            <p:spPr>
              <a:xfrm>
                <a:off x="7905702" y="4502203"/>
                <a:ext cx="195076" cy="237507"/>
              </a:xfrm>
              <a:prstGeom prst="frame">
                <a:avLst>
                  <a:gd name="adj1" fmla="val 23573"/>
                </a:avLst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pic>
          <p:nvPicPr>
            <p:cNvPr id="58" name="Picture 57">
              <a:extLst>
                <a:ext uri="{FF2B5EF4-FFF2-40B4-BE49-F238E27FC236}">
                  <a16:creationId xmlns:a16="http://schemas.microsoft.com/office/drawing/2014/main" id="{7DA30BD5-E5E4-665F-44C4-6011423567B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duotone>
                <a:prstClr val="black"/>
                <a:srgbClr val="FFFF00">
                  <a:tint val="45000"/>
                  <a:satMod val="400000"/>
                </a:srgbClr>
              </a:duotone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-23000"/>
                      </a14:imgEffect>
                      <a14:imgEffect>
                        <a14:colorTemperature colorTemp="6793"/>
                      </a14:imgEffect>
                      <a14:imgEffect>
                        <a14:brightnessContrast bright="5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5512246" y="2332812"/>
              <a:ext cx="1625600" cy="1625600"/>
            </a:xfrm>
            <a:prstGeom prst="rect">
              <a:avLst/>
            </a:prstGeom>
            <a:effectLst>
              <a:softEdge rad="0"/>
            </a:effectLst>
          </p:spPr>
        </p:pic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FD426BB4-59AC-AFE3-5C69-D67A8D498D2B}"/>
              </a:ext>
            </a:extLst>
          </p:cNvPr>
          <p:cNvGrpSpPr/>
          <p:nvPr/>
        </p:nvGrpSpPr>
        <p:grpSpPr>
          <a:xfrm>
            <a:off x="9582064" y="434299"/>
            <a:ext cx="1828800" cy="3657600"/>
            <a:chOff x="9582064" y="434299"/>
            <a:chExt cx="1828800" cy="3657600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A6751F65-E97B-A210-B654-0B6753D6FC2F}"/>
                </a:ext>
              </a:extLst>
            </p:cNvPr>
            <p:cNvSpPr/>
            <p:nvPr/>
          </p:nvSpPr>
          <p:spPr>
            <a:xfrm>
              <a:off x="9582064" y="434299"/>
              <a:ext cx="1828800" cy="3657600"/>
            </a:xfrm>
            <a:prstGeom prst="rect">
              <a:avLst/>
            </a:prstGeom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FAB78844-B975-8595-BA63-B63F56D2017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4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10008410" y="1291547"/>
              <a:ext cx="976108" cy="976108"/>
            </a:xfrm>
            <a:prstGeom prst="rect">
              <a:avLst/>
            </a:prstGeom>
          </p:spPr>
        </p:pic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2BE195DB-7FBF-1171-C592-8215EB762E0C}"/>
              </a:ext>
            </a:extLst>
          </p:cNvPr>
          <p:cNvGrpSpPr/>
          <p:nvPr/>
        </p:nvGrpSpPr>
        <p:grpSpPr>
          <a:xfrm>
            <a:off x="962710" y="2595424"/>
            <a:ext cx="1625600" cy="1625600"/>
            <a:chOff x="3563257" y="373743"/>
            <a:chExt cx="1625600" cy="1625600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3308C119-6903-00F3-C71B-A0BF25C3D11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duotone>
                <a:prstClr val="black"/>
                <a:srgbClr val="FFFF00">
                  <a:tint val="45000"/>
                  <a:satMod val="400000"/>
                </a:srgbClr>
              </a:duotone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harpenSoften amount="-23000"/>
                      </a14:imgEffect>
                      <a14:imgEffect>
                        <a14:colorTemperature colorTemp="6793"/>
                      </a14:imgEffect>
                      <a14:imgEffect>
                        <a14:brightnessContrast bright="5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3563257" y="373743"/>
              <a:ext cx="1625600" cy="1625600"/>
            </a:xfrm>
            <a:prstGeom prst="rect">
              <a:avLst/>
            </a:prstGeom>
            <a:solidFill>
              <a:schemeClr val="accent4"/>
            </a:solidFill>
            <a:effectLst>
              <a:softEdge rad="0"/>
            </a:effectLst>
          </p:spPr>
        </p:pic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DFC6C38F-E1E4-5699-A7C8-1FEAD37037BB}"/>
                </a:ext>
              </a:extLst>
            </p:cNvPr>
            <p:cNvSpPr/>
            <p:nvPr/>
          </p:nvSpPr>
          <p:spPr>
            <a:xfrm>
              <a:off x="4274873" y="1090379"/>
              <a:ext cx="202367" cy="201168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CD4EBD58-35CB-5A47-EAD2-8E014E023FF9}"/>
              </a:ext>
            </a:extLst>
          </p:cNvPr>
          <p:cNvGrpSpPr/>
          <p:nvPr/>
        </p:nvGrpSpPr>
        <p:grpSpPr>
          <a:xfrm>
            <a:off x="7872215" y="4034625"/>
            <a:ext cx="1635594" cy="1625600"/>
            <a:chOff x="8769264" y="4255546"/>
            <a:chExt cx="1635594" cy="1625600"/>
          </a:xfrm>
        </p:grpSpPr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id="{6E638317-1787-DFAE-47D0-BC6FDA1F5295}"/>
                </a:ext>
              </a:extLst>
            </p:cNvPr>
            <p:cNvGrpSpPr/>
            <p:nvPr/>
          </p:nvGrpSpPr>
          <p:grpSpPr>
            <a:xfrm>
              <a:off x="8769264" y="4255546"/>
              <a:ext cx="1625600" cy="1625600"/>
              <a:chOff x="6658429" y="4268766"/>
              <a:chExt cx="1625600" cy="1625600"/>
            </a:xfrm>
            <a:noFill/>
          </p:grpSpPr>
          <p:sp>
            <p:nvSpPr>
              <p:cNvPr id="39" name="Frame 38">
                <a:extLst>
                  <a:ext uri="{FF2B5EF4-FFF2-40B4-BE49-F238E27FC236}">
                    <a16:creationId xmlns:a16="http://schemas.microsoft.com/office/drawing/2014/main" id="{C2925CF1-5EE0-A872-428C-BF259E031962}"/>
                  </a:ext>
                </a:extLst>
              </p:cNvPr>
              <p:cNvSpPr/>
              <p:nvPr/>
            </p:nvSpPr>
            <p:spPr>
              <a:xfrm>
                <a:off x="6851324" y="4502203"/>
                <a:ext cx="195076" cy="237507"/>
              </a:xfrm>
              <a:prstGeom prst="frame">
                <a:avLst>
                  <a:gd name="adj1" fmla="val 23573"/>
                </a:avLst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40" name="Frame 39">
                <a:extLst>
                  <a:ext uri="{FF2B5EF4-FFF2-40B4-BE49-F238E27FC236}">
                    <a16:creationId xmlns:a16="http://schemas.microsoft.com/office/drawing/2014/main" id="{826B1AC8-A3A6-B54D-85E2-AB1A3450407A}"/>
                  </a:ext>
                </a:extLst>
              </p:cNvPr>
              <p:cNvSpPr/>
              <p:nvPr/>
            </p:nvSpPr>
            <p:spPr>
              <a:xfrm>
                <a:off x="6658429" y="4268766"/>
                <a:ext cx="1625600" cy="1625600"/>
              </a:xfrm>
              <a:prstGeom prst="frame">
                <a:avLst>
                  <a:gd name="adj1" fmla="val 6299"/>
                </a:avLst>
              </a:prstGeom>
              <a:grpFill/>
              <a:ln w="508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tx1"/>
                  </a:solidFill>
                  <a:highlight>
                    <a:srgbClr val="000000"/>
                  </a:highlight>
                </a:endParaRPr>
              </a:p>
            </p:txBody>
          </p:sp>
          <p:sp>
            <p:nvSpPr>
              <p:cNvPr id="41" name="Frame 40">
                <a:extLst>
                  <a:ext uri="{FF2B5EF4-FFF2-40B4-BE49-F238E27FC236}">
                    <a16:creationId xmlns:a16="http://schemas.microsoft.com/office/drawing/2014/main" id="{E6DC058A-A6F4-EF96-BEF0-24C70BCAD884}"/>
                  </a:ext>
                </a:extLst>
              </p:cNvPr>
              <p:cNvSpPr/>
              <p:nvPr/>
            </p:nvSpPr>
            <p:spPr>
              <a:xfrm>
                <a:off x="6851324" y="5415487"/>
                <a:ext cx="195076" cy="237507"/>
              </a:xfrm>
              <a:prstGeom prst="frame">
                <a:avLst>
                  <a:gd name="adj1" fmla="val 23573"/>
                </a:avLst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42" name="Frame 41">
                <a:extLst>
                  <a:ext uri="{FF2B5EF4-FFF2-40B4-BE49-F238E27FC236}">
                    <a16:creationId xmlns:a16="http://schemas.microsoft.com/office/drawing/2014/main" id="{DDFDFCAA-852B-26D0-B3D0-7294A1BAD922}"/>
                  </a:ext>
                </a:extLst>
              </p:cNvPr>
              <p:cNvSpPr/>
              <p:nvPr/>
            </p:nvSpPr>
            <p:spPr>
              <a:xfrm>
                <a:off x="7905702" y="4502203"/>
                <a:ext cx="195076" cy="237507"/>
              </a:xfrm>
              <a:prstGeom prst="frame">
                <a:avLst>
                  <a:gd name="adj1" fmla="val 23573"/>
                </a:avLst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pic>
          <p:nvPicPr>
            <p:cNvPr id="62" name="Picture 61">
              <a:extLst>
                <a:ext uri="{FF2B5EF4-FFF2-40B4-BE49-F238E27FC236}">
                  <a16:creationId xmlns:a16="http://schemas.microsoft.com/office/drawing/2014/main" id="{9AD5553C-4326-0CED-A616-2800A135472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duotone>
                <a:prstClr val="black"/>
                <a:srgbClr val="FFFF00">
                  <a:tint val="45000"/>
                  <a:satMod val="400000"/>
                </a:srgbClr>
              </a:duotone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-23000"/>
                      </a14:imgEffect>
                      <a14:imgEffect>
                        <a14:colorTemperature colorTemp="6793"/>
                      </a14:imgEffect>
                      <a14:imgEffect>
                        <a14:brightnessContrast bright="5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8779258" y="4255546"/>
              <a:ext cx="1625600" cy="1625600"/>
            </a:xfrm>
            <a:prstGeom prst="rect">
              <a:avLst/>
            </a:prstGeom>
            <a:effectLst>
              <a:softEdge rad="0"/>
            </a:effectLst>
          </p:spPr>
        </p:pic>
        <p:sp>
          <p:nvSpPr>
            <p:cNvPr id="61" name="Oval 60">
              <a:extLst>
                <a:ext uri="{FF2B5EF4-FFF2-40B4-BE49-F238E27FC236}">
                  <a16:creationId xmlns:a16="http://schemas.microsoft.com/office/drawing/2014/main" id="{205B2AC9-8BE5-9A85-6A84-745B7E7EBB30}"/>
                </a:ext>
              </a:extLst>
            </p:cNvPr>
            <p:cNvSpPr/>
            <p:nvPr/>
          </p:nvSpPr>
          <p:spPr>
            <a:xfrm>
              <a:off x="9490874" y="4966993"/>
              <a:ext cx="202367" cy="201168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highlight>
                  <a:srgbClr val="000000"/>
                </a:highlight>
              </a:endParaRP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81F9892E-E91D-FB74-B5B8-3203337770A5}"/>
              </a:ext>
            </a:extLst>
          </p:cNvPr>
          <p:cNvGrpSpPr/>
          <p:nvPr/>
        </p:nvGrpSpPr>
        <p:grpSpPr>
          <a:xfrm>
            <a:off x="752490" y="5029993"/>
            <a:ext cx="1519046" cy="1480080"/>
            <a:chOff x="752490" y="5029993"/>
            <a:chExt cx="1519046" cy="1480080"/>
          </a:xfrm>
        </p:grpSpPr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255B1221-C8A1-BDC0-75D7-5745BC3AC91B}"/>
                </a:ext>
              </a:extLst>
            </p:cNvPr>
            <p:cNvGrpSpPr/>
            <p:nvPr/>
          </p:nvGrpSpPr>
          <p:grpSpPr>
            <a:xfrm rot="20724577">
              <a:off x="752490" y="5050987"/>
              <a:ext cx="1083733" cy="1459086"/>
              <a:chOff x="668262" y="5049082"/>
              <a:chExt cx="1083733" cy="1459086"/>
            </a:xfrm>
            <a:solidFill>
              <a:srgbClr val="C00000"/>
            </a:solidFill>
          </p:grpSpPr>
          <p:sp>
            <p:nvSpPr>
              <p:cNvPr id="18" name="Heart 17">
                <a:extLst>
                  <a:ext uri="{FF2B5EF4-FFF2-40B4-BE49-F238E27FC236}">
                    <a16:creationId xmlns:a16="http://schemas.microsoft.com/office/drawing/2014/main" id="{4AE1A716-BB01-B978-451F-5F86F3D29D1F}"/>
                  </a:ext>
                </a:extLst>
              </p:cNvPr>
              <p:cNvSpPr/>
              <p:nvPr/>
            </p:nvSpPr>
            <p:spPr>
              <a:xfrm>
                <a:off x="1048658" y="5049082"/>
                <a:ext cx="322942" cy="369771"/>
              </a:xfrm>
              <a:prstGeom prst="hear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" name="Donut 18">
                <a:extLst>
                  <a:ext uri="{FF2B5EF4-FFF2-40B4-BE49-F238E27FC236}">
                    <a16:creationId xmlns:a16="http://schemas.microsoft.com/office/drawing/2014/main" id="{948EEB64-6D99-2392-0554-5020892F3D73}"/>
                  </a:ext>
                </a:extLst>
              </p:cNvPr>
              <p:cNvSpPr/>
              <p:nvPr/>
            </p:nvSpPr>
            <p:spPr>
              <a:xfrm>
                <a:off x="668262" y="5409704"/>
                <a:ext cx="1083733" cy="1098464"/>
              </a:xfrm>
              <a:prstGeom prst="donut">
                <a:avLst>
                  <a:gd name="adj" fmla="val 9375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5515786F-E735-B3A6-8DE9-5FB4D65BDF8B}"/>
                </a:ext>
              </a:extLst>
            </p:cNvPr>
            <p:cNvGrpSpPr/>
            <p:nvPr/>
          </p:nvGrpSpPr>
          <p:grpSpPr>
            <a:xfrm rot="1151984">
              <a:off x="1187803" y="5029993"/>
              <a:ext cx="1083733" cy="1459086"/>
              <a:chOff x="668262" y="5049082"/>
              <a:chExt cx="1083733" cy="1459086"/>
            </a:xfrm>
            <a:solidFill>
              <a:schemeClr val="accent6">
                <a:lumMod val="75000"/>
              </a:schemeClr>
            </a:solidFill>
          </p:grpSpPr>
          <p:sp>
            <p:nvSpPr>
              <p:cNvPr id="24" name="Heart 23">
                <a:extLst>
                  <a:ext uri="{FF2B5EF4-FFF2-40B4-BE49-F238E27FC236}">
                    <a16:creationId xmlns:a16="http://schemas.microsoft.com/office/drawing/2014/main" id="{653C64E8-D968-BE6D-7564-C53BC11C0D5D}"/>
                  </a:ext>
                </a:extLst>
              </p:cNvPr>
              <p:cNvSpPr/>
              <p:nvPr/>
            </p:nvSpPr>
            <p:spPr>
              <a:xfrm>
                <a:off x="1048658" y="5049082"/>
                <a:ext cx="322942" cy="369771"/>
              </a:xfrm>
              <a:prstGeom prst="hear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5" name="Donut 24">
                <a:extLst>
                  <a:ext uri="{FF2B5EF4-FFF2-40B4-BE49-F238E27FC236}">
                    <a16:creationId xmlns:a16="http://schemas.microsoft.com/office/drawing/2014/main" id="{B00DB28E-188F-568F-A256-113F255D8AF3}"/>
                  </a:ext>
                </a:extLst>
              </p:cNvPr>
              <p:cNvSpPr/>
              <p:nvPr/>
            </p:nvSpPr>
            <p:spPr>
              <a:xfrm>
                <a:off x="668262" y="5409704"/>
                <a:ext cx="1083733" cy="1098464"/>
              </a:xfrm>
              <a:prstGeom prst="donut">
                <a:avLst>
                  <a:gd name="adj" fmla="val 9375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20025261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2029</TotalTime>
  <Words>22</Words>
  <Application>Microsoft Macintosh PowerPoint</Application>
  <PresentationFormat>Widescreen</PresentationFormat>
  <Paragraphs>4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Microsoft Office User</cp:lastModifiedBy>
  <cp:revision>37</cp:revision>
  <dcterms:created xsi:type="dcterms:W3CDTF">2023-10-23T20:15:27Z</dcterms:created>
  <dcterms:modified xsi:type="dcterms:W3CDTF">2024-02-07T00:59:00Z</dcterms:modified>
</cp:coreProperties>
</file>