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0003"/>
    <a:srgbClr val="FFD50E"/>
    <a:srgbClr val="E8FF0F"/>
    <a:srgbClr val="62D6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872"/>
    <p:restoredTop sz="96012"/>
  </p:normalViewPr>
  <p:slideViewPr>
    <p:cSldViewPr snapToGrid="0">
      <p:cViewPr varScale="1">
        <p:scale>
          <a:sx n="75" d="100"/>
          <a:sy n="75" d="100"/>
        </p:scale>
        <p:origin x="168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9CD54-D044-9584-62C4-BF48C92C0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86ADD2-9FF5-9ED7-1672-1D3FB4598A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0727E-1534-4BA2-1E8E-CF3890571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B89-1D51-834D-B642-D1E97D71C712}" type="datetimeFigureOut">
              <a:rPr lang="en-US" smtClean="0"/>
              <a:t>1/8/24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D38F7-13E4-E326-3E2B-5FCD9C8CB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A1FDF-B503-6EE7-3C81-23B83B861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866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3CA21-0F82-BDE7-F583-B2AE3A772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D443A-E582-C157-17C4-DA4BB8424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E2C72B-D0C5-BEED-214C-9EC34C083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B89-1D51-834D-B642-D1E97D71C712}" type="datetimeFigureOut">
              <a:rPr lang="en-US" smtClean="0"/>
              <a:t>1/8/24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11E55-3783-8304-B84D-3D707E686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3CD03-1ACB-FAA0-713E-DBE243B33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6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E64D3-8543-E791-5E45-C0CF9101D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EC5709-3512-FC3C-BE58-0D7BFE1AD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78DD0D-CF71-32A5-153D-154882037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B89-1D51-834D-B642-D1E97D71C712}" type="datetimeFigureOut">
              <a:rPr lang="en-US" smtClean="0"/>
              <a:t>1/8/24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82D94C-2191-E516-01D3-974411F08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09BBA-2515-9AE2-FC0C-90502B290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091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96780-11BF-5193-5E6B-E5F01E3BC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69756-A122-25C7-8033-32B182F93D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F89029-F102-ED1B-07E3-92DE47BC6F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BAC216-3D29-D1FF-DF22-D711D0F40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B89-1D51-834D-B642-D1E97D71C712}" type="datetimeFigureOut">
              <a:rPr lang="en-US" smtClean="0"/>
              <a:t>1/8/24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B12284-6CD1-FE12-B0B9-64C9A3E84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F16F6D-8FD4-7C51-DA7A-6F6976E65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780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C52B4-3A26-8624-3154-6CF07D11B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A2124-3407-3002-28C0-0036AC96B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F15308-A60E-E2A2-4B15-CCAA9B6794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B33AA4-1386-1236-00E4-49A9811260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F9A764-924D-C253-0396-CDF86F3E45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AC1BDB-4DD7-B5C6-41D5-4C817936F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B89-1D51-834D-B642-D1E97D71C712}" type="datetimeFigureOut">
              <a:rPr lang="en-US" smtClean="0"/>
              <a:t>1/8/24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A00E78-7BAC-F687-C1A7-0F353E5DE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F40760-9331-7B7A-0715-D0CE113CA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9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BD7A9-B98D-9948-C1E6-E878271A8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982EA-E172-1B98-EB67-456E0CAD7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B89-1D51-834D-B642-D1E97D71C712}" type="datetimeFigureOut">
              <a:rPr lang="en-US" smtClean="0"/>
              <a:t>1/8/24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8D3C0A-D4AF-07F0-4CD4-874AE865C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935355-8A1F-F899-57FA-00B3A28EA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379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6D7FB9-0501-4E32-31BA-A4C0BAAC7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B89-1D51-834D-B642-D1E97D71C712}" type="datetimeFigureOut">
              <a:rPr lang="en-US" smtClean="0"/>
              <a:t>1/8/24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091006-A617-77F0-9CAA-C98A2A3A4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B8048B-8E7E-6223-E0EF-7A8C44480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31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66E42-13B2-85F8-8DD0-A1E2F496E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FD70C-A749-1477-4A64-91F4FF15F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E8CE80-0792-A4A7-681E-5F6AC21461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7849CF-B47E-98E6-246D-F6A9311CF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B89-1D51-834D-B642-D1E97D71C712}" type="datetimeFigureOut">
              <a:rPr lang="en-US" smtClean="0"/>
              <a:t>1/8/24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E79EFB-9055-3187-50EC-BD0499D4B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5E27F6-A1A2-FB5B-FAE5-71D3BBA04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633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E331-DE53-166F-972D-58FBCDAA8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F40316-14ED-4E50-5F5D-1B1ABCEB9A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D85C5-CD18-23FB-AD11-1D0524F94A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428D33-F30B-3FAC-24FA-19A492CF9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B89-1D51-834D-B642-D1E97D71C712}" type="datetimeFigureOut">
              <a:rPr lang="en-US" smtClean="0"/>
              <a:t>1/8/24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00D74-9E88-59B5-0B6A-4601C7555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75B44B-C31C-8297-7841-706142800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761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665C3-E133-AD68-870F-390A7D577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767E8D-1ACF-CBDE-0235-A52E0F137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2480C-EA51-48A3-2055-562AAE1B3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B89-1D51-834D-B642-D1E97D71C712}" type="datetimeFigureOut">
              <a:rPr lang="en-US" smtClean="0"/>
              <a:t>1/8/24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CD8C2-EB80-10DF-B723-ABC19458E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EF51F-541F-57E6-463A-809DB0C95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715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74AD8F-EAA6-DD2E-A008-03C3E936C1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6183C5-4879-D970-EC55-38174B334F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64BAE8-1373-BFFF-2B77-2815C9F1C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B89-1D51-834D-B642-D1E97D71C712}" type="datetimeFigureOut">
              <a:rPr lang="en-US" smtClean="0"/>
              <a:t>1/8/24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755DD-BDD9-1919-A3AB-8C8AC8B49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9C3AC-283F-D881-663E-BEE6311D9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487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B55143-BDB5-8C7D-AA20-5164B11C4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ACB1ED-40A6-7087-F23A-A88281DDF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2F156F-73DC-606A-3E09-91BADC9C99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5CB89-1D51-834D-B642-D1E97D71C712}" type="datetimeFigureOut">
              <a:rPr lang="en-US" smtClean="0"/>
              <a:t>1/8/24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87BB9-DE11-E9FE-B349-D08A6A7A8F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6362B6-1730-9A7B-A0D9-22D5C26B7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5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/3.0/" TargetMode="External"/><Relationship Id="rId13" Type="http://schemas.openxmlformats.org/officeDocument/2006/relationships/image" Target="../media/image10.png"/><Relationship Id="rId1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hyperlink" Target="https://www.pngall.com/undo-png/download/42152" TargetMode="External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20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svgsilh.com/image/97610.html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2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0682EE-DD62-18C9-70CF-F64D1226D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8807" y="1690052"/>
            <a:ext cx="548640" cy="5486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DD2DDF2-8D73-FC4E-E6BD-D9E215C27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5837" y="5461000"/>
            <a:ext cx="3352800" cy="111760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514632F-2B5C-D9BC-ADC3-34562D6C5B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7991" t="12257"/>
          <a:stretch/>
        </p:blipFill>
        <p:spPr>
          <a:xfrm>
            <a:off x="7442231" y="2814645"/>
            <a:ext cx="562309" cy="568310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932EABB5-4547-30A8-2BF5-6287D0D6A7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1483" y="2020342"/>
            <a:ext cx="520700" cy="419100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AA67AC81-EF05-F760-F0E8-C1D8914411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3213" y="2029142"/>
            <a:ext cx="520700" cy="419100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A7286BFA-EA68-D966-6159-19724746B9E0}"/>
              </a:ext>
            </a:extLst>
          </p:cNvPr>
          <p:cNvSpPr txBox="1"/>
          <p:nvPr/>
        </p:nvSpPr>
        <p:spPr>
          <a:xfrm>
            <a:off x="7494786" y="8466772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7" tooltip="https://www.pngall.com/undo-png/download/42152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8" tooltip="https://creativecommons.org/licenses/by-nc/3.0/"/>
              </a:rPr>
              <a:t>CC BY-NC</a:t>
            </a:r>
            <a:endParaRPr lang="en-US" sz="900"/>
          </a:p>
        </p:txBody>
      </p:sp>
      <p:pic>
        <p:nvPicPr>
          <p:cNvPr id="114" name="Picture 113">
            <a:extLst>
              <a:ext uri="{FF2B5EF4-FFF2-40B4-BE49-F238E27FC236}">
                <a16:creationId xmlns:a16="http://schemas.microsoft.com/office/drawing/2014/main" id="{FD44C47A-D3A9-9397-8AB0-753BA42947C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32199" t="40819" r="30828" b="30159"/>
          <a:stretch/>
        </p:blipFill>
        <p:spPr>
          <a:xfrm>
            <a:off x="4338637" y="857250"/>
            <a:ext cx="457200" cy="457200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DC4F7D7F-E6C1-AE06-19E4-C59E64AA1ED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32199" t="40819" r="30828" b="30159"/>
          <a:stretch/>
        </p:blipFill>
        <p:spPr>
          <a:xfrm rot="10800000">
            <a:off x="6505538" y="2439442"/>
            <a:ext cx="457200" cy="457200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333FAAA0-D7DA-BC7E-F8E4-CBD9D6A869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67400" y="3200400"/>
            <a:ext cx="457200" cy="457200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1CF3BB6C-9921-A017-F65B-70FD3AB2BF9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04983" y="3200400"/>
            <a:ext cx="457200" cy="457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45AA85-A334-2A25-5023-E15F11505878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r="12616"/>
          <a:stretch/>
        </p:blipFill>
        <p:spPr>
          <a:xfrm>
            <a:off x="594408" y="2540000"/>
            <a:ext cx="2929813" cy="1117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366F70-5B21-8147-5074-2C6C70A774A7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>
            <a:off x="4354146" y="2774743"/>
            <a:ext cx="685800" cy="698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1295AA-835A-7FCB-B83C-7B3A00C92F8B}"/>
              </a:ext>
            </a:extLst>
          </p:cNvPr>
          <p:cNvPicPr>
            <a:picLocks noChangeAspect="1"/>
          </p:cNvPicPr>
          <p:nvPr/>
        </p:nvPicPr>
        <p:blipFill>
          <a:blip r:embed="rId14">
            <a:biLevel thresh="25000"/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067021" y="1837690"/>
            <a:ext cx="457200" cy="457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1A9A65A-809C-C633-E6DF-FE705E430ECE}"/>
              </a:ext>
            </a:extLst>
          </p:cNvPr>
          <p:cNvSpPr txBox="1"/>
          <p:nvPr/>
        </p:nvSpPr>
        <p:spPr>
          <a:xfrm>
            <a:off x="8407254" y="8503920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7" tooltip="https://www.pngall.com/undo-png/download/42152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8" tooltip="https://creativecommons.org/licenses/by-nc/3.0/"/>
              </a:rPr>
              <a:t>CC BY-NC</a:t>
            </a:r>
            <a:endParaRPr lang="en-US" sz="90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AF94104-DFF4-EDB5-5304-88E36FD34B12}"/>
              </a:ext>
            </a:extLst>
          </p:cNvPr>
          <p:cNvGrpSpPr/>
          <p:nvPr/>
        </p:nvGrpSpPr>
        <p:grpSpPr>
          <a:xfrm>
            <a:off x="619727" y="315776"/>
            <a:ext cx="3352800" cy="1117600"/>
            <a:chOff x="942016" y="345757"/>
            <a:chExt cx="3352800" cy="11176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ED5D018-E709-D5EA-D1FC-45FA6E2BC414}"/>
                </a:ext>
              </a:extLst>
            </p:cNvPr>
            <p:cNvGrpSpPr/>
            <p:nvPr/>
          </p:nvGrpSpPr>
          <p:grpSpPr>
            <a:xfrm>
              <a:off x="942016" y="345757"/>
              <a:ext cx="3352800" cy="1117600"/>
              <a:chOff x="4419600" y="2687002"/>
              <a:chExt cx="3352800" cy="1117600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F90C2D40-1268-BC51-2CAB-FE86E6A1BA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19600" y="2687002"/>
                <a:ext cx="3352800" cy="1117600"/>
              </a:xfrm>
              <a:prstGeom prst="rect">
                <a:avLst/>
              </a:prstGeom>
              <a:solidFill>
                <a:schemeClr val="tx1"/>
              </a:solidFill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856C861C-8CA4-78A3-35EB-8BDEFB5ECC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840826" y="3263265"/>
                <a:ext cx="274320" cy="274320"/>
              </a:xfrm>
              <a:prstGeom prst="rect">
                <a:avLst/>
              </a:prstGeom>
            </p:spPr>
          </p:pic>
        </p:grpSp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B8771B45-9452-0927-8426-94AB05C6A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biLevel thresh="25000"/>
              <a:extLs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tretch>
              <a:fillRect/>
            </a:stretch>
          </p:blipFill>
          <p:spPr>
            <a:xfrm>
              <a:off x="1104901" y="1022327"/>
              <a:ext cx="215900" cy="215900"/>
            </a:xfrm>
            <a:prstGeom prst="rect">
              <a:avLst/>
            </a:prstGeom>
            <a:solidFill>
              <a:schemeClr val="tx1"/>
            </a:solidFill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1D89D2F-AEBD-1EBE-FF94-DC6C297C04B4}"/>
              </a:ext>
            </a:extLst>
          </p:cNvPr>
          <p:cNvGrpSpPr/>
          <p:nvPr/>
        </p:nvGrpSpPr>
        <p:grpSpPr>
          <a:xfrm>
            <a:off x="4089950" y="1470020"/>
            <a:ext cx="3352800" cy="1117600"/>
            <a:chOff x="4419600" y="2687002"/>
            <a:chExt cx="3352800" cy="11176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FAD15A6-B26F-B6E4-A79B-8F6BC63D4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9600" y="2687002"/>
              <a:ext cx="3352800" cy="1117600"/>
            </a:xfrm>
            <a:prstGeom prst="rect">
              <a:avLst/>
            </a:prstGeom>
            <a:solidFill>
              <a:schemeClr val="tx1"/>
            </a:solidFill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4135296-C954-48B2-F60B-DBFA7DBB3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40826" y="3263265"/>
              <a:ext cx="274320" cy="274320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F5B74348-1E6B-6A79-4B46-7FEB995FA1A5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97508" y="216941"/>
            <a:ext cx="3352800" cy="11176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3B61DAD-FD0F-6953-891C-FE162C690A6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05987" y="3559747"/>
            <a:ext cx="3352800" cy="1117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8EB631-4E6F-00A7-6A7C-D06FAFF06854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97000" contrast="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56075" y="1433376"/>
            <a:ext cx="858050" cy="87688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3AF86029-A6D2-5331-B65D-6004BE33A4C2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l="3748" t="12256"/>
          <a:stretch/>
        </p:blipFill>
        <p:spPr>
          <a:xfrm>
            <a:off x="7632543" y="1334541"/>
            <a:ext cx="562309" cy="56831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1B471AED-6C2D-4387-51F9-8D2634522830}"/>
              </a:ext>
            </a:extLst>
          </p:cNvPr>
          <p:cNvGrpSpPr/>
          <p:nvPr/>
        </p:nvGrpSpPr>
        <p:grpSpPr>
          <a:xfrm>
            <a:off x="8724900" y="4032250"/>
            <a:ext cx="673100" cy="712647"/>
            <a:chOff x="8724900" y="4032250"/>
            <a:chExt cx="673100" cy="712647"/>
          </a:xfrm>
        </p:grpSpPr>
        <p:sp>
          <p:nvSpPr>
            <p:cNvPr id="2" name="Moon 1">
              <a:extLst>
                <a:ext uri="{FF2B5EF4-FFF2-40B4-BE49-F238E27FC236}">
                  <a16:creationId xmlns:a16="http://schemas.microsoft.com/office/drawing/2014/main" id="{97FFC895-1CFE-1B33-420E-506E47F87D70}"/>
                </a:ext>
              </a:extLst>
            </p:cNvPr>
            <p:cNvSpPr/>
            <p:nvPr/>
          </p:nvSpPr>
          <p:spPr>
            <a:xfrm rot="5400000">
              <a:off x="8893063" y="4211201"/>
              <a:ext cx="326925" cy="618067"/>
            </a:xfrm>
            <a:prstGeom prst="mo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8CFDF7-F3CE-900B-8E19-DDB3C16E8482}"/>
                </a:ext>
              </a:extLst>
            </p:cNvPr>
            <p:cNvSpPr/>
            <p:nvPr/>
          </p:nvSpPr>
          <p:spPr>
            <a:xfrm>
              <a:off x="8968120" y="4064875"/>
              <a:ext cx="176810" cy="2253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Donut 19">
              <a:extLst>
                <a:ext uri="{FF2B5EF4-FFF2-40B4-BE49-F238E27FC236}">
                  <a16:creationId xmlns:a16="http://schemas.microsoft.com/office/drawing/2014/main" id="{0E31BB26-4F9B-E444-FD80-8C283010E4F4}"/>
                </a:ext>
              </a:extLst>
            </p:cNvPr>
            <p:cNvSpPr/>
            <p:nvPr/>
          </p:nvSpPr>
          <p:spPr>
            <a:xfrm>
              <a:off x="9097820" y="4356772"/>
              <a:ext cx="267739" cy="260335"/>
            </a:xfrm>
            <a:prstGeom prst="donut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+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D531A0E-83CF-319E-4E52-FACEF3A6E644}"/>
                </a:ext>
              </a:extLst>
            </p:cNvPr>
            <p:cNvSpPr/>
            <p:nvPr/>
          </p:nvSpPr>
          <p:spPr>
            <a:xfrm>
              <a:off x="8724900" y="4032250"/>
              <a:ext cx="673100" cy="71264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Sun 26">
              <a:extLst>
                <a:ext uri="{FF2B5EF4-FFF2-40B4-BE49-F238E27FC236}">
                  <a16:creationId xmlns:a16="http://schemas.microsoft.com/office/drawing/2014/main" id="{53B9600D-9349-95BB-FCE5-2B86E0D49C13}"/>
                </a:ext>
              </a:extLst>
            </p:cNvPr>
            <p:cNvSpPr/>
            <p:nvPr/>
          </p:nvSpPr>
          <p:spPr>
            <a:xfrm>
              <a:off x="8781679" y="4064875"/>
              <a:ext cx="129662" cy="139364"/>
            </a:xfrm>
            <a:prstGeom prst="su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E28BDC46-DA8E-C033-E538-E1063A90C49C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</a:blip>
          <a:stretch>
            <a:fillRect/>
          </a:stretch>
        </p:blipFill>
        <p:spPr>
          <a:xfrm>
            <a:off x="1500514" y="5225171"/>
            <a:ext cx="1117600" cy="11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166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CED5D018-E709-D5EA-D1FC-45FA6E2BC414}"/>
              </a:ext>
            </a:extLst>
          </p:cNvPr>
          <p:cNvGrpSpPr/>
          <p:nvPr/>
        </p:nvGrpSpPr>
        <p:grpSpPr>
          <a:xfrm>
            <a:off x="847725" y="572452"/>
            <a:ext cx="3352800" cy="1117600"/>
            <a:chOff x="4419600" y="2687002"/>
            <a:chExt cx="3352800" cy="11176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90C2D40-1268-BC51-2CAB-FE86E6A1BA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19600" y="2687002"/>
              <a:ext cx="3352800" cy="11176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56C861C-8CA4-78A3-35EB-8BDEFB5EC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21776" y="3291840"/>
              <a:ext cx="274320" cy="274320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2D0682EE-DD62-18C9-70CF-F64D1226D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8807" y="1690052"/>
            <a:ext cx="548640" cy="5486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72DBE3-AAC0-533F-9526-E3D3A2E5D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437" y="3429000"/>
            <a:ext cx="3352800" cy="1117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E96812-54FD-9BB1-1238-D0B4AB05F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5837" y="3581400"/>
            <a:ext cx="3352800" cy="1117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877C66-B908-2E94-C49D-3B9FCF100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237" y="3733800"/>
            <a:ext cx="3352800" cy="1117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7D0EACE-2C03-3733-C8D1-37D746140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637" y="3886200"/>
            <a:ext cx="3352800" cy="1117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149E73A-6141-A57A-1F2B-C157782A0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3037" y="4038600"/>
            <a:ext cx="3352800" cy="11176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1FE6093-8192-AF41-E920-DB01D779A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437" y="4191000"/>
            <a:ext cx="3352800" cy="1117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DD2DDF2-8D73-FC4E-E6BD-D9E215C27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5837" y="5461000"/>
            <a:ext cx="3352800" cy="1117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882DEBF-FCAC-4C87-CB38-E9E9E508A9B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/>
          <a:srcRect l="3049" t="58271" r="86485" b="12236"/>
          <a:stretch/>
        </p:blipFill>
        <p:spPr>
          <a:xfrm>
            <a:off x="7234237" y="790489"/>
            <a:ext cx="548640" cy="51538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B50585C-3D73-2999-21AA-2775CA163F12}"/>
              </a:ext>
            </a:extLst>
          </p:cNvPr>
          <p:cNvSpPr/>
          <p:nvPr/>
        </p:nvSpPr>
        <p:spPr>
          <a:xfrm>
            <a:off x="4643437" y="1690052"/>
            <a:ext cx="548640" cy="548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&gt;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F517FCD-DBFF-EDAF-D1BB-44D3212B0FFB}"/>
              </a:ext>
            </a:extLst>
          </p:cNvPr>
          <p:cNvSpPr/>
          <p:nvPr/>
        </p:nvSpPr>
        <p:spPr>
          <a:xfrm rot="10800000">
            <a:off x="5529639" y="1701800"/>
            <a:ext cx="548640" cy="548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&gt;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069AA66-39AF-A34C-1C5E-91DAC7A11AF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/>
          <a:srcRect l="3829" t="12365" r="86429" b="59423"/>
          <a:stretch/>
        </p:blipFill>
        <p:spPr>
          <a:xfrm>
            <a:off x="4980999" y="2192972"/>
            <a:ext cx="548640" cy="54864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B82EA65-4106-40D5-6CAE-2D08A0F5E7C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4384" y="1790303"/>
            <a:ext cx="557081" cy="30175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7546F10-8352-8F7C-3E1A-55CBB1E4B993}"/>
              </a:ext>
            </a:extLst>
          </p:cNvPr>
          <p:cNvGrpSpPr/>
          <p:nvPr/>
        </p:nvGrpSpPr>
        <p:grpSpPr>
          <a:xfrm>
            <a:off x="6767067" y="2627316"/>
            <a:ext cx="484632" cy="384048"/>
            <a:chOff x="6145341" y="2134402"/>
            <a:chExt cx="480456" cy="34932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D4A0AD9-6234-9BD5-7C0D-F77929ECC78E}"/>
                </a:ext>
              </a:extLst>
            </p:cNvPr>
            <p:cNvGrpSpPr/>
            <p:nvPr/>
          </p:nvGrpSpPr>
          <p:grpSpPr>
            <a:xfrm>
              <a:off x="6490155" y="2134402"/>
              <a:ext cx="134124" cy="137160"/>
              <a:chOff x="6337543" y="2508874"/>
              <a:chExt cx="134124" cy="137160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4FE5A09C-51D5-0F71-5463-DD75DA27960F}"/>
                  </a:ext>
                </a:extLst>
              </p:cNvPr>
              <p:cNvCxnSpPr/>
              <p:nvPr/>
            </p:nvCxnSpPr>
            <p:spPr>
              <a:xfrm>
                <a:off x="6337543" y="2508874"/>
                <a:ext cx="134124" cy="0"/>
              </a:xfrm>
              <a:prstGeom prst="line">
                <a:avLst/>
              </a:prstGeom>
              <a:ln w="254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B5455A57-6CEB-6CEF-599C-24B10AE28338}"/>
                  </a:ext>
                </a:extLst>
              </p:cNvPr>
              <p:cNvCxnSpPr/>
              <p:nvPr/>
            </p:nvCxnSpPr>
            <p:spPr>
              <a:xfrm>
                <a:off x="6471667" y="2508874"/>
                <a:ext cx="0" cy="137160"/>
              </a:xfrm>
              <a:prstGeom prst="line">
                <a:avLst/>
              </a:prstGeom>
              <a:ln w="254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8E39D45-68BF-E09C-8452-4AC07310492E}"/>
                </a:ext>
              </a:extLst>
            </p:cNvPr>
            <p:cNvGrpSpPr/>
            <p:nvPr/>
          </p:nvGrpSpPr>
          <p:grpSpPr>
            <a:xfrm rot="5400000">
              <a:off x="6490155" y="2348087"/>
              <a:ext cx="134124" cy="137160"/>
              <a:chOff x="6337543" y="2508874"/>
              <a:chExt cx="134124" cy="137160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D3B20DBB-6910-2AB8-1FBF-7735BB9C8ADD}"/>
                  </a:ext>
                </a:extLst>
              </p:cNvPr>
              <p:cNvCxnSpPr/>
              <p:nvPr/>
            </p:nvCxnSpPr>
            <p:spPr>
              <a:xfrm>
                <a:off x="6337543" y="2508874"/>
                <a:ext cx="134124" cy="0"/>
              </a:xfrm>
              <a:prstGeom prst="line">
                <a:avLst/>
              </a:prstGeom>
              <a:ln w="254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49E6F972-F308-2A01-DF99-60EDE5543709}"/>
                  </a:ext>
                </a:extLst>
              </p:cNvPr>
              <p:cNvCxnSpPr/>
              <p:nvPr/>
            </p:nvCxnSpPr>
            <p:spPr>
              <a:xfrm>
                <a:off x="6471667" y="2508874"/>
                <a:ext cx="0" cy="137160"/>
              </a:xfrm>
              <a:prstGeom prst="line">
                <a:avLst/>
              </a:prstGeom>
              <a:ln w="254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7D3C52C-7F24-0F3F-A742-444F68CB5240}"/>
                </a:ext>
              </a:extLst>
            </p:cNvPr>
            <p:cNvGrpSpPr/>
            <p:nvPr/>
          </p:nvGrpSpPr>
          <p:grpSpPr>
            <a:xfrm rot="16200000">
              <a:off x="6146859" y="2132884"/>
              <a:ext cx="134124" cy="137160"/>
              <a:chOff x="6337543" y="2508874"/>
              <a:chExt cx="134124" cy="137160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232549A9-1D35-9C80-A9F2-85F994BAB9AF}"/>
                  </a:ext>
                </a:extLst>
              </p:cNvPr>
              <p:cNvCxnSpPr/>
              <p:nvPr/>
            </p:nvCxnSpPr>
            <p:spPr>
              <a:xfrm>
                <a:off x="6337543" y="2508874"/>
                <a:ext cx="134124" cy="0"/>
              </a:xfrm>
              <a:prstGeom prst="line">
                <a:avLst/>
              </a:prstGeom>
              <a:ln w="254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BC82CA6B-B31F-0C94-3483-CC15679DE24B}"/>
                  </a:ext>
                </a:extLst>
              </p:cNvPr>
              <p:cNvCxnSpPr/>
              <p:nvPr/>
            </p:nvCxnSpPr>
            <p:spPr>
              <a:xfrm>
                <a:off x="6471667" y="2508874"/>
                <a:ext cx="0" cy="137160"/>
              </a:xfrm>
              <a:prstGeom prst="line">
                <a:avLst/>
              </a:prstGeom>
              <a:ln w="254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C75A59F-1C2A-1ED4-E58C-9925091CCA81}"/>
                </a:ext>
              </a:extLst>
            </p:cNvPr>
            <p:cNvGrpSpPr/>
            <p:nvPr/>
          </p:nvGrpSpPr>
          <p:grpSpPr>
            <a:xfrm rot="10800000">
              <a:off x="6146859" y="2346569"/>
              <a:ext cx="134124" cy="137160"/>
              <a:chOff x="6337543" y="2508874"/>
              <a:chExt cx="134124" cy="137160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01748E3F-E9D2-ABBB-62D5-1AEDB2B4D809}"/>
                  </a:ext>
                </a:extLst>
              </p:cNvPr>
              <p:cNvCxnSpPr/>
              <p:nvPr/>
            </p:nvCxnSpPr>
            <p:spPr>
              <a:xfrm>
                <a:off x="6337543" y="2508874"/>
                <a:ext cx="134124" cy="0"/>
              </a:xfrm>
              <a:prstGeom prst="line">
                <a:avLst/>
              </a:prstGeom>
              <a:ln w="254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C32A7371-E4DE-5800-BD5D-D3002FEABDBB}"/>
                  </a:ext>
                </a:extLst>
              </p:cNvPr>
              <p:cNvCxnSpPr/>
              <p:nvPr/>
            </p:nvCxnSpPr>
            <p:spPr>
              <a:xfrm>
                <a:off x="6471667" y="2508874"/>
                <a:ext cx="0" cy="137160"/>
              </a:xfrm>
              <a:prstGeom prst="line">
                <a:avLst/>
              </a:prstGeom>
              <a:ln w="254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EB2D429-E1B2-C566-8EC1-524A8A774489}"/>
              </a:ext>
            </a:extLst>
          </p:cNvPr>
          <p:cNvGrpSpPr/>
          <p:nvPr/>
        </p:nvGrpSpPr>
        <p:grpSpPr>
          <a:xfrm>
            <a:off x="6143823" y="2627316"/>
            <a:ext cx="481974" cy="382211"/>
            <a:chOff x="6143823" y="2627316"/>
            <a:chExt cx="481974" cy="38221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53FFB5A-33BC-3501-BF64-27F91FA4F78F}"/>
                </a:ext>
              </a:extLst>
            </p:cNvPr>
            <p:cNvGrpSpPr/>
            <p:nvPr/>
          </p:nvGrpSpPr>
          <p:grpSpPr>
            <a:xfrm>
              <a:off x="6488637" y="2627316"/>
              <a:ext cx="137160" cy="382211"/>
              <a:chOff x="6488637" y="2627316"/>
              <a:chExt cx="137160" cy="382211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1B9ED3FA-4BBA-08C7-C0EF-CD42EFC21389}"/>
                  </a:ext>
                </a:extLst>
              </p:cNvPr>
              <p:cNvGrpSpPr/>
              <p:nvPr/>
            </p:nvGrpSpPr>
            <p:grpSpPr>
              <a:xfrm rot="10800000">
                <a:off x="6490155" y="2627316"/>
                <a:ext cx="134124" cy="137160"/>
                <a:chOff x="6337543" y="2508874"/>
                <a:chExt cx="134124" cy="137160"/>
              </a:xfrm>
            </p:grpSpPr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AB8F710E-EAD3-D2BB-E729-8E6990F9FC9B}"/>
                    </a:ext>
                  </a:extLst>
                </p:cNvPr>
                <p:cNvCxnSpPr/>
                <p:nvPr/>
              </p:nvCxnSpPr>
              <p:spPr>
                <a:xfrm>
                  <a:off x="6337543" y="2508874"/>
                  <a:ext cx="134124" cy="0"/>
                </a:xfrm>
                <a:prstGeom prst="line">
                  <a:avLst/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8EC1A36D-71CB-961C-E863-EAFE11CAC83A}"/>
                    </a:ext>
                  </a:extLst>
                </p:cNvPr>
                <p:cNvCxnSpPr/>
                <p:nvPr/>
              </p:nvCxnSpPr>
              <p:spPr>
                <a:xfrm>
                  <a:off x="6471667" y="2508874"/>
                  <a:ext cx="0" cy="137160"/>
                </a:xfrm>
                <a:prstGeom prst="line">
                  <a:avLst/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09BB14D9-E0D7-CE7B-81C6-C687AB3ED400}"/>
                  </a:ext>
                </a:extLst>
              </p:cNvPr>
              <p:cNvGrpSpPr/>
              <p:nvPr/>
            </p:nvGrpSpPr>
            <p:grpSpPr>
              <a:xfrm rot="16200000">
                <a:off x="6490155" y="2873885"/>
                <a:ext cx="134124" cy="137160"/>
                <a:chOff x="6337543" y="2508874"/>
                <a:chExt cx="134124" cy="137160"/>
              </a:xfrm>
            </p:grpSpPr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458BEA16-0582-C26C-EC52-D68E4891B62B}"/>
                    </a:ext>
                  </a:extLst>
                </p:cNvPr>
                <p:cNvCxnSpPr/>
                <p:nvPr/>
              </p:nvCxnSpPr>
              <p:spPr>
                <a:xfrm>
                  <a:off x="6337543" y="2508874"/>
                  <a:ext cx="134124" cy="0"/>
                </a:xfrm>
                <a:prstGeom prst="line">
                  <a:avLst/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020E75E8-FBB0-E107-B224-2C22D09FA0C3}"/>
                    </a:ext>
                  </a:extLst>
                </p:cNvPr>
                <p:cNvCxnSpPr/>
                <p:nvPr/>
              </p:nvCxnSpPr>
              <p:spPr>
                <a:xfrm>
                  <a:off x="6471667" y="2508874"/>
                  <a:ext cx="0" cy="137160"/>
                </a:xfrm>
                <a:prstGeom prst="line">
                  <a:avLst/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B02EB1A-8F7F-ABFA-F568-6395D6B1C019}"/>
                </a:ext>
              </a:extLst>
            </p:cNvPr>
            <p:cNvGrpSpPr/>
            <p:nvPr/>
          </p:nvGrpSpPr>
          <p:grpSpPr>
            <a:xfrm rot="10800000">
              <a:off x="6143823" y="2627316"/>
              <a:ext cx="137160" cy="382211"/>
              <a:chOff x="6488637" y="2627316"/>
              <a:chExt cx="137160" cy="382211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977EFA7B-EA7B-9C3C-DF6B-09A8A4BC4132}"/>
                  </a:ext>
                </a:extLst>
              </p:cNvPr>
              <p:cNvGrpSpPr/>
              <p:nvPr/>
            </p:nvGrpSpPr>
            <p:grpSpPr>
              <a:xfrm rot="10800000">
                <a:off x="6490155" y="2627316"/>
                <a:ext cx="134124" cy="137160"/>
                <a:chOff x="6337543" y="2508874"/>
                <a:chExt cx="134124" cy="137160"/>
              </a:xfrm>
            </p:grpSpPr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BE900492-2010-9E07-200F-4D90F6BD7079}"/>
                    </a:ext>
                  </a:extLst>
                </p:cNvPr>
                <p:cNvCxnSpPr/>
                <p:nvPr/>
              </p:nvCxnSpPr>
              <p:spPr>
                <a:xfrm>
                  <a:off x="6337543" y="2508874"/>
                  <a:ext cx="134124" cy="0"/>
                </a:xfrm>
                <a:prstGeom prst="line">
                  <a:avLst/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78EAD070-7BDD-2DA9-1DA0-FBDF26ACCCD3}"/>
                    </a:ext>
                  </a:extLst>
                </p:cNvPr>
                <p:cNvCxnSpPr/>
                <p:nvPr/>
              </p:nvCxnSpPr>
              <p:spPr>
                <a:xfrm>
                  <a:off x="6471667" y="2508874"/>
                  <a:ext cx="0" cy="137160"/>
                </a:xfrm>
                <a:prstGeom prst="line">
                  <a:avLst/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8E718D41-775E-D0AD-2750-DAED776CE21B}"/>
                  </a:ext>
                </a:extLst>
              </p:cNvPr>
              <p:cNvGrpSpPr/>
              <p:nvPr/>
            </p:nvGrpSpPr>
            <p:grpSpPr>
              <a:xfrm rot="16200000">
                <a:off x="6490155" y="2873885"/>
                <a:ext cx="134124" cy="137160"/>
                <a:chOff x="6337543" y="2508874"/>
                <a:chExt cx="134124" cy="137160"/>
              </a:xfrm>
            </p:grpSpPr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4A2B1287-AB06-A6EC-E121-A454B73D4A67}"/>
                    </a:ext>
                  </a:extLst>
                </p:cNvPr>
                <p:cNvCxnSpPr/>
                <p:nvPr/>
              </p:nvCxnSpPr>
              <p:spPr>
                <a:xfrm>
                  <a:off x="6337543" y="2508874"/>
                  <a:ext cx="134124" cy="0"/>
                </a:xfrm>
                <a:prstGeom prst="line">
                  <a:avLst/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866DEC90-1235-4220-5764-2A9BA3786531}"/>
                    </a:ext>
                  </a:extLst>
                </p:cNvPr>
                <p:cNvCxnSpPr/>
                <p:nvPr/>
              </p:nvCxnSpPr>
              <p:spPr>
                <a:xfrm>
                  <a:off x="6471667" y="2508874"/>
                  <a:ext cx="0" cy="137160"/>
                </a:xfrm>
                <a:prstGeom prst="line">
                  <a:avLst/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49" name="Graphic 48">
            <a:extLst>
              <a:ext uri="{FF2B5EF4-FFF2-40B4-BE49-F238E27FC236}">
                <a16:creationId xmlns:a16="http://schemas.microsoft.com/office/drawing/2014/main" id="{667B2694-7441-5FC7-BE07-94C8C2752A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348037" y="2155602"/>
            <a:ext cx="7772400" cy="64122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DED8C6-7DEF-82B4-8B13-43D1D642FE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7370"/>
                    </a14:imgEffect>
                    <a14:imgEffect>
                      <a14:saturation sat="274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94627" y="2423584"/>
            <a:ext cx="5080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502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40468A5-83D8-4C75-2F62-F51D1A71991C}"/>
              </a:ext>
            </a:extLst>
          </p:cNvPr>
          <p:cNvSpPr/>
          <p:nvPr/>
        </p:nvSpPr>
        <p:spPr>
          <a:xfrm>
            <a:off x="9096829" y="4463565"/>
            <a:ext cx="1625600" cy="1625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6865792C-47FA-0927-B4C1-2F1FD304C89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1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-90000" contrast="-3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3257" y="2315029"/>
            <a:ext cx="1625600" cy="16256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2A25E0D-6025-839C-2598-2B4E911840ED}"/>
              </a:ext>
            </a:extLst>
          </p:cNvPr>
          <p:cNvGrpSpPr/>
          <p:nvPr/>
        </p:nvGrpSpPr>
        <p:grpSpPr>
          <a:xfrm>
            <a:off x="5693229" y="373743"/>
            <a:ext cx="1625601" cy="1625600"/>
            <a:chOff x="5693229" y="373743"/>
            <a:chExt cx="1625601" cy="1625600"/>
          </a:xfrm>
        </p:grpSpPr>
        <p:sp>
          <p:nvSpPr>
            <p:cNvPr id="2" name="Donut 1">
              <a:extLst>
                <a:ext uri="{FF2B5EF4-FFF2-40B4-BE49-F238E27FC236}">
                  <a16:creationId xmlns:a16="http://schemas.microsoft.com/office/drawing/2014/main" id="{2F10E805-101F-8404-D26B-36BB41EE138C}"/>
                </a:ext>
              </a:extLst>
            </p:cNvPr>
            <p:cNvSpPr/>
            <p:nvPr/>
          </p:nvSpPr>
          <p:spPr>
            <a:xfrm>
              <a:off x="5693230" y="373743"/>
              <a:ext cx="1625600" cy="1625600"/>
            </a:xfrm>
            <a:prstGeom prst="donut">
              <a:avLst>
                <a:gd name="adj" fmla="val 5982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D1F2D260-2F74-6681-BBF9-FBC583007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93229" y="373743"/>
              <a:ext cx="1625600" cy="1625600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318E168-53B6-F151-A1B5-4211A6F5F3D5}"/>
              </a:ext>
            </a:extLst>
          </p:cNvPr>
          <p:cNvGrpSpPr/>
          <p:nvPr/>
        </p:nvGrpSpPr>
        <p:grpSpPr>
          <a:xfrm>
            <a:off x="7471229" y="373743"/>
            <a:ext cx="1625600" cy="1625600"/>
            <a:chOff x="7471229" y="373743"/>
            <a:chExt cx="1625600" cy="1625600"/>
          </a:xfrm>
        </p:grpSpPr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E2FCDC1F-3544-D639-8E08-0B2000EED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71229" y="373743"/>
              <a:ext cx="1625600" cy="1625600"/>
            </a:xfrm>
            <a:prstGeom prst="rect">
              <a:avLst/>
            </a:prstGeom>
          </p:spPr>
        </p:pic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25FBB67D-13F5-D8E1-EC23-B4FD8E0671B0}"/>
                </a:ext>
              </a:extLst>
            </p:cNvPr>
            <p:cNvSpPr/>
            <p:nvPr/>
          </p:nvSpPr>
          <p:spPr>
            <a:xfrm>
              <a:off x="8182846" y="1079291"/>
              <a:ext cx="202367" cy="20116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68D94C1-D913-AA04-DC1F-ED4FEF871B65}"/>
              </a:ext>
            </a:extLst>
          </p:cNvPr>
          <p:cNvGrpSpPr/>
          <p:nvPr/>
        </p:nvGrpSpPr>
        <p:grpSpPr>
          <a:xfrm>
            <a:off x="3563257" y="373743"/>
            <a:ext cx="1625600" cy="1625600"/>
            <a:chOff x="3563257" y="373743"/>
            <a:chExt cx="1625600" cy="1625600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2D86DD57-D0A4-D6D3-7970-62D742CC0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23000"/>
                      </a14:imgEffect>
                      <a14:imgEffect>
                        <a14:colorTemperature colorTemp="6793"/>
                      </a14:imgEffect>
                      <a14:imgEffect>
                        <a14:brightnessContrast brigh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3257" y="373743"/>
              <a:ext cx="1625600" cy="1625600"/>
            </a:xfrm>
            <a:prstGeom prst="rect">
              <a:avLst/>
            </a:prstGeom>
            <a:effectLst>
              <a:softEdge rad="0"/>
            </a:effectLst>
          </p:spPr>
        </p:pic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0852636-EEF9-B4C4-8FD8-FF95137E6307}"/>
                </a:ext>
              </a:extLst>
            </p:cNvPr>
            <p:cNvSpPr/>
            <p:nvPr/>
          </p:nvSpPr>
          <p:spPr>
            <a:xfrm>
              <a:off x="4274873" y="1090379"/>
              <a:ext cx="202367" cy="20116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0F48A5F4-DDCC-F10E-6934-FAFA109941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658" y="478747"/>
            <a:ext cx="1625600" cy="1625600"/>
          </a:xfrm>
          <a:prstGeom prst="rect">
            <a:avLst/>
          </a:prstGeom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0EF73CE6-122B-69C0-AF7D-FE66CD312612}"/>
              </a:ext>
            </a:extLst>
          </p:cNvPr>
          <p:cNvGrpSpPr/>
          <p:nvPr/>
        </p:nvGrpSpPr>
        <p:grpSpPr>
          <a:xfrm>
            <a:off x="6078440" y="4564918"/>
            <a:ext cx="1646090" cy="1638820"/>
            <a:chOff x="6658429" y="4255546"/>
            <a:chExt cx="1646090" cy="163882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B5F6E5E-EAF4-EDBA-5530-A08BC3E71BC1}"/>
                </a:ext>
              </a:extLst>
            </p:cNvPr>
            <p:cNvGrpSpPr/>
            <p:nvPr/>
          </p:nvGrpSpPr>
          <p:grpSpPr>
            <a:xfrm>
              <a:off x="6658429" y="4268766"/>
              <a:ext cx="1625600" cy="1625600"/>
              <a:chOff x="6658429" y="4268766"/>
              <a:chExt cx="1625600" cy="1625600"/>
            </a:xfrm>
            <a:noFill/>
          </p:grpSpPr>
          <p:sp>
            <p:nvSpPr>
              <p:cNvPr id="10" name="Frame 9">
                <a:extLst>
                  <a:ext uri="{FF2B5EF4-FFF2-40B4-BE49-F238E27FC236}">
                    <a16:creationId xmlns:a16="http://schemas.microsoft.com/office/drawing/2014/main" id="{1EA54FAD-2C61-3B35-7D49-701E22CD57F0}"/>
                  </a:ext>
                </a:extLst>
              </p:cNvPr>
              <p:cNvSpPr/>
              <p:nvPr/>
            </p:nvSpPr>
            <p:spPr>
              <a:xfrm>
                <a:off x="6851324" y="4502203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Frame 12">
                <a:extLst>
                  <a:ext uri="{FF2B5EF4-FFF2-40B4-BE49-F238E27FC236}">
                    <a16:creationId xmlns:a16="http://schemas.microsoft.com/office/drawing/2014/main" id="{362E0FA8-9F59-54D3-1E6E-555FEED666FA}"/>
                  </a:ext>
                </a:extLst>
              </p:cNvPr>
              <p:cNvSpPr/>
              <p:nvPr/>
            </p:nvSpPr>
            <p:spPr>
              <a:xfrm>
                <a:off x="6658429" y="4268766"/>
                <a:ext cx="1625600" cy="1625600"/>
              </a:xfrm>
              <a:prstGeom prst="frame">
                <a:avLst>
                  <a:gd name="adj1" fmla="val 6299"/>
                </a:avLst>
              </a:prstGeom>
              <a:grp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highlight>
                    <a:srgbClr val="000000"/>
                  </a:highlight>
                </a:endParaRPr>
              </a:p>
            </p:txBody>
          </p:sp>
          <p:sp>
            <p:nvSpPr>
              <p:cNvPr id="17" name="Frame 16">
                <a:extLst>
                  <a:ext uri="{FF2B5EF4-FFF2-40B4-BE49-F238E27FC236}">
                    <a16:creationId xmlns:a16="http://schemas.microsoft.com/office/drawing/2014/main" id="{C1338067-2555-F18B-00BA-397B37D67284}"/>
                  </a:ext>
                </a:extLst>
              </p:cNvPr>
              <p:cNvSpPr/>
              <p:nvPr/>
            </p:nvSpPr>
            <p:spPr>
              <a:xfrm>
                <a:off x="6851324" y="5415487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Frame 19">
                <a:extLst>
                  <a:ext uri="{FF2B5EF4-FFF2-40B4-BE49-F238E27FC236}">
                    <a16:creationId xmlns:a16="http://schemas.microsoft.com/office/drawing/2014/main" id="{F980B5A8-3F6C-7799-EBC1-1C15FCC41EAB}"/>
                  </a:ext>
                </a:extLst>
              </p:cNvPr>
              <p:cNvSpPr/>
              <p:nvPr/>
            </p:nvSpPr>
            <p:spPr>
              <a:xfrm>
                <a:off x="7905702" y="4502203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36B6A15-002B-FCC6-045B-004B0D0FB71A}"/>
                </a:ext>
              </a:extLst>
            </p:cNvPr>
            <p:cNvGrpSpPr/>
            <p:nvPr/>
          </p:nvGrpSpPr>
          <p:grpSpPr>
            <a:xfrm>
              <a:off x="6678919" y="4255546"/>
              <a:ext cx="1625600" cy="1625600"/>
              <a:chOff x="5693229" y="4370888"/>
              <a:chExt cx="1625600" cy="1625600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75B68BF8-31FE-43B4-BC71-3860AD9903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93229" y="4370888"/>
                <a:ext cx="1625600" cy="1625600"/>
              </a:xfrm>
              <a:prstGeom prst="rect">
                <a:avLst/>
              </a:prstGeom>
            </p:spPr>
          </p:pic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027F51D3-9BBA-C8B2-887B-0AE0FF50810E}"/>
                  </a:ext>
                </a:extLst>
              </p:cNvPr>
              <p:cNvSpPr/>
              <p:nvPr/>
            </p:nvSpPr>
            <p:spPr>
              <a:xfrm>
                <a:off x="6404845" y="5082335"/>
                <a:ext cx="202367" cy="20116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highlight>
                    <a:srgbClr val="000000"/>
                  </a:highlight>
                </a:endParaRPr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9E3ED77-43F4-69CE-17AE-E69BD91D1251}"/>
              </a:ext>
            </a:extLst>
          </p:cNvPr>
          <p:cNvGrpSpPr/>
          <p:nvPr/>
        </p:nvGrpSpPr>
        <p:grpSpPr>
          <a:xfrm>
            <a:off x="3025740" y="4482299"/>
            <a:ext cx="1625600" cy="1637363"/>
            <a:chOff x="4534597" y="4268766"/>
            <a:chExt cx="1625600" cy="1637363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0E91BF50-A46D-52C0-98E9-16788E5465F2}"/>
                </a:ext>
              </a:extLst>
            </p:cNvPr>
            <p:cNvGrpSpPr/>
            <p:nvPr/>
          </p:nvGrpSpPr>
          <p:grpSpPr>
            <a:xfrm>
              <a:off x="4534597" y="4280529"/>
              <a:ext cx="1625600" cy="1625600"/>
              <a:chOff x="6658429" y="4268766"/>
              <a:chExt cx="1625600" cy="1625600"/>
            </a:xfrm>
            <a:noFill/>
          </p:grpSpPr>
          <p:sp>
            <p:nvSpPr>
              <p:cNvPr id="44" name="Frame 43">
                <a:extLst>
                  <a:ext uri="{FF2B5EF4-FFF2-40B4-BE49-F238E27FC236}">
                    <a16:creationId xmlns:a16="http://schemas.microsoft.com/office/drawing/2014/main" id="{0B1C7385-1414-2282-0690-6790798C66D9}"/>
                  </a:ext>
                </a:extLst>
              </p:cNvPr>
              <p:cNvSpPr/>
              <p:nvPr/>
            </p:nvSpPr>
            <p:spPr>
              <a:xfrm>
                <a:off x="6851324" y="4502203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Frame 44">
                <a:extLst>
                  <a:ext uri="{FF2B5EF4-FFF2-40B4-BE49-F238E27FC236}">
                    <a16:creationId xmlns:a16="http://schemas.microsoft.com/office/drawing/2014/main" id="{046629ED-B094-1995-8A16-600826342D5B}"/>
                  </a:ext>
                </a:extLst>
              </p:cNvPr>
              <p:cNvSpPr/>
              <p:nvPr/>
            </p:nvSpPr>
            <p:spPr>
              <a:xfrm>
                <a:off x="6658429" y="4268766"/>
                <a:ext cx="1625600" cy="1625600"/>
              </a:xfrm>
              <a:prstGeom prst="frame">
                <a:avLst>
                  <a:gd name="adj1" fmla="val 6299"/>
                </a:avLst>
              </a:prstGeom>
              <a:grp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highlight>
                    <a:srgbClr val="000000"/>
                  </a:highlight>
                </a:endParaRPr>
              </a:p>
            </p:txBody>
          </p:sp>
          <p:sp>
            <p:nvSpPr>
              <p:cNvPr id="46" name="Frame 45">
                <a:extLst>
                  <a:ext uri="{FF2B5EF4-FFF2-40B4-BE49-F238E27FC236}">
                    <a16:creationId xmlns:a16="http://schemas.microsoft.com/office/drawing/2014/main" id="{66C88437-C02C-4A4F-090E-16468708BE46}"/>
                  </a:ext>
                </a:extLst>
              </p:cNvPr>
              <p:cNvSpPr/>
              <p:nvPr/>
            </p:nvSpPr>
            <p:spPr>
              <a:xfrm>
                <a:off x="6851324" y="5415487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Frame 46">
                <a:extLst>
                  <a:ext uri="{FF2B5EF4-FFF2-40B4-BE49-F238E27FC236}">
                    <a16:creationId xmlns:a16="http://schemas.microsoft.com/office/drawing/2014/main" id="{A60834B7-D3FA-946A-CF22-C370DBBA72D9}"/>
                  </a:ext>
                </a:extLst>
              </p:cNvPr>
              <p:cNvSpPr/>
              <p:nvPr/>
            </p:nvSpPr>
            <p:spPr>
              <a:xfrm>
                <a:off x="7905702" y="4502203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A60F7D5-EC98-B3ED-5B45-D72A7DFBB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34597" y="4268766"/>
              <a:ext cx="1625600" cy="1625600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76D1A69-1A84-BE4E-FC00-4ADF1CECA0F2}"/>
              </a:ext>
            </a:extLst>
          </p:cNvPr>
          <p:cNvGrpSpPr/>
          <p:nvPr/>
        </p:nvGrpSpPr>
        <p:grpSpPr>
          <a:xfrm>
            <a:off x="5502252" y="2332812"/>
            <a:ext cx="1635594" cy="1625600"/>
            <a:chOff x="5502252" y="2332812"/>
            <a:chExt cx="1635594" cy="1625600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F1F686D-4CA9-ED80-B51D-AC4E537402D6}"/>
                </a:ext>
              </a:extLst>
            </p:cNvPr>
            <p:cNvGrpSpPr/>
            <p:nvPr/>
          </p:nvGrpSpPr>
          <p:grpSpPr>
            <a:xfrm>
              <a:off x="5502252" y="2332812"/>
              <a:ext cx="1625600" cy="1625600"/>
              <a:chOff x="6658429" y="4268766"/>
              <a:chExt cx="1625600" cy="1625600"/>
            </a:xfrm>
            <a:noFill/>
          </p:grpSpPr>
          <p:sp>
            <p:nvSpPr>
              <p:cNvPr id="49" name="Frame 48">
                <a:extLst>
                  <a:ext uri="{FF2B5EF4-FFF2-40B4-BE49-F238E27FC236}">
                    <a16:creationId xmlns:a16="http://schemas.microsoft.com/office/drawing/2014/main" id="{2173AE36-D97F-CC03-5B44-02E31D64E5A7}"/>
                  </a:ext>
                </a:extLst>
              </p:cNvPr>
              <p:cNvSpPr/>
              <p:nvPr/>
            </p:nvSpPr>
            <p:spPr>
              <a:xfrm>
                <a:off x="6851324" y="4502203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Frame 50">
                <a:extLst>
                  <a:ext uri="{FF2B5EF4-FFF2-40B4-BE49-F238E27FC236}">
                    <a16:creationId xmlns:a16="http://schemas.microsoft.com/office/drawing/2014/main" id="{ADC0EF34-AED7-EB59-06CF-0E143874F532}"/>
                  </a:ext>
                </a:extLst>
              </p:cNvPr>
              <p:cNvSpPr/>
              <p:nvPr/>
            </p:nvSpPr>
            <p:spPr>
              <a:xfrm>
                <a:off x="6658429" y="4268766"/>
                <a:ext cx="1625600" cy="1625600"/>
              </a:xfrm>
              <a:prstGeom prst="frame">
                <a:avLst>
                  <a:gd name="adj1" fmla="val 6299"/>
                </a:avLst>
              </a:prstGeom>
              <a:grp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highlight>
                    <a:srgbClr val="000000"/>
                  </a:highlight>
                </a:endParaRPr>
              </a:p>
            </p:txBody>
          </p:sp>
          <p:sp>
            <p:nvSpPr>
              <p:cNvPr id="55" name="Frame 54">
                <a:extLst>
                  <a:ext uri="{FF2B5EF4-FFF2-40B4-BE49-F238E27FC236}">
                    <a16:creationId xmlns:a16="http://schemas.microsoft.com/office/drawing/2014/main" id="{FA944AB1-3D99-CCEB-3B60-B0C1DA69464E}"/>
                  </a:ext>
                </a:extLst>
              </p:cNvPr>
              <p:cNvSpPr/>
              <p:nvPr/>
            </p:nvSpPr>
            <p:spPr>
              <a:xfrm>
                <a:off x="6851324" y="5415487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Frame 55">
                <a:extLst>
                  <a:ext uri="{FF2B5EF4-FFF2-40B4-BE49-F238E27FC236}">
                    <a16:creationId xmlns:a16="http://schemas.microsoft.com/office/drawing/2014/main" id="{39966C8E-8170-7E91-5A4D-80D6276802D9}"/>
                  </a:ext>
                </a:extLst>
              </p:cNvPr>
              <p:cNvSpPr/>
              <p:nvPr/>
            </p:nvSpPr>
            <p:spPr>
              <a:xfrm>
                <a:off x="7905702" y="4502203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7DA30BD5-E5E4-665F-44C4-601142356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23000"/>
                      </a14:imgEffect>
                      <a14:imgEffect>
                        <a14:colorTemperature colorTemp="6793"/>
                      </a14:imgEffect>
                      <a14:imgEffect>
                        <a14:brightnessContrast brigh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512246" y="2332812"/>
              <a:ext cx="1625600" cy="1625600"/>
            </a:xfrm>
            <a:prstGeom prst="rect">
              <a:avLst/>
            </a:prstGeom>
            <a:effectLst>
              <a:softEdge rad="0"/>
            </a:effectLst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D426BB4-59AC-AFE3-5C69-D67A8D498D2B}"/>
              </a:ext>
            </a:extLst>
          </p:cNvPr>
          <p:cNvGrpSpPr/>
          <p:nvPr/>
        </p:nvGrpSpPr>
        <p:grpSpPr>
          <a:xfrm>
            <a:off x="9582064" y="434299"/>
            <a:ext cx="1828800" cy="3657600"/>
            <a:chOff x="9582064" y="434299"/>
            <a:chExt cx="1828800" cy="36576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751F65-E97B-A210-B654-0B6753D6FC2F}"/>
                </a:ext>
              </a:extLst>
            </p:cNvPr>
            <p:cNvSpPr/>
            <p:nvPr/>
          </p:nvSpPr>
          <p:spPr>
            <a:xfrm>
              <a:off x="9582064" y="434299"/>
              <a:ext cx="1828800" cy="3657600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AB78844-B975-8595-BA63-B63F56D20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4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08410" y="1291547"/>
              <a:ext cx="976108" cy="976108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BE195DB-7FBF-1171-C592-8215EB762E0C}"/>
              </a:ext>
            </a:extLst>
          </p:cNvPr>
          <p:cNvGrpSpPr/>
          <p:nvPr/>
        </p:nvGrpSpPr>
        <p:grpSpPr>
          <a:xfrm>
            <a:off x="962710" y="2595424"/>
            <a:ext cx="1625600" cy="1625600"/>
            <a:chOff x="3563257" y="373743"/>
            <a:chExt cx="1625600" cy="16256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308C119-6903-00F3-C71B-A0BF25C3D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23000"/>
                      </a14:imgEffect>
                      <a14:imgEffect>
                        <a14:colorTemperature colorTemp="6793"/>
                      </a14:imgEffect>
                      <a14:imgEffect>
                        <a14:brightnessContrast brigh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3257" y="373743"/>
              <a:ext cx="1625600" cy="1625600"/>
            </a:xfrm>
            <a:prstGeom prst="rect">
              <a:avLst/>
            </a:prstGeom>
            <a:solidFill>
              <a:schemeClr val="accent4"/>
            </a:solidFill>
            <a:effectLst>
              <a:softEdge rad="0"/>
            </a:effectLst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FC6C38F-E1E4-5699-A7C8-1FEAD37037BB}"/>
                </a:ext>
              </a:extLst>
            </p:cNvPr>
            <p:cNvSpPr/>
            <p:nvPr/>
          </p:nvSpPr>
          <p:spPr>
            <a:xfrm>
              <a:off x="4274873" y="1090379"/>
              <a:ext cx="202367" cy="20116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D4EBD58-35CB-5A47-EAD2-8E014E023FF9}"/>
              </a:ext>
            </a:extLst>
          </p:cNvPr>
          <p:cNvGrpSpPr/>
          <p:nvPr/>
        </p:nvGrpSpPr>
        <p:grpSpPr>
          <a:xfrm>
            <a:off x="7872215" y="4034625"/>
            <a:ext cx="1635594" cy="1625600"/>
            <a:chOff x="8769264" y="4255546"/>
            <a:chExt cx="1635594" cy="1625600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6E638317-1787-DFAE-47D0-BC6FDA1F5295}"/>
                </a:ext>
              </a:extLst>
            </p:cNvPr>
            <p:cNvGrpSpPr/>
            <p:nvPr/>
          </p:nvGrpSpPr>
          <p:grpSpPr>
            <a:xfrm>
              <a:off x="8769264" y="4255546"/>
              <a:ext cx="1625600" cy="1625600"/>
              <a:chOff x="6658429" y="4268766"/>
              <a:chExt cx="1625600" cy="1625600"/>
            </a:xfrm>
            <a:noFill/>
          </p:grpSpPr>
          <p:sp>
            <p:nvSpPr>
              <p:cNvPr id="39" name="Frame 38">
                <a:extLst>
                  <a:ext uri="{FF2B5EF4-FFF2-40B4-BE49-F238E27FC236}">
                    <a16:creationId xmlns:a16="http://schemas.microsoft.com/office/drawing/2014/main" id="{C2925CF1-5EE0-A872-428C-BF259E031962}"/>
                  </a:ext>
                </a:extLst>
              </p:cNvPr>
              <p:cNvSpPr/>
              <p:nvPr/>
            </p:nvSpPr>
            <p:spPr>
              <a:xfrm>
                <a:off x="6851324" y="4502203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Frame 39">
                <a:extLst>
                  <a:ext uri="{FF2B5EF4-FFF2-40B4-BE49-F238E27FC236}">
                    <a16:creationId xmlns:a16="http://schemas.microsoft.com/office/drawing/2014/main" id="{826B1AC8-A3A6-B54D-85E2-AB1A3450407A}"/>
                  </a:ext>
                </a:extLst>
              </p:cNvPr>
              <p:cNvSpPr/>
              <p:nvPr/>
            </p:nvSpPr>
            <p:spPr>
              <a:xfrm>
                <a:off x="6658429" y="4268766"/>
                <a:ext cx="1625600" cy="1625600"/>
              </a:xfrm>
              <a:prstGeom prst="frame">
                <a:avLst>
                  <a:gd name="adj1" fmla="val 6299"/>
                </a:avLst>
              </a:prstGeom>
              <a:grp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highlight>
                    <a:srgbClr val="000000"/>
                  </a:highlight>
                </a:endParaRPr>
              </a:p>
            </p:txBody>
          </p:sp>
          <p:sp>
            <p:nvSpPr>
              <p:cNvPr id="41" name="Frame 40">
                <a:extLst>
                  <a:ext uri="{FF2B5EF4-FFF2-40B4-BE49-F238E27FC236}">
                    <a16:creationId xmlns:a16="http://schemas.microsoft.com/office/drawing/2014/main" id="{E6DC058A-A6F4-EF96-BEF0-24C70BCAD884}"/>
                  </a:ext>
                </a:extLst>
              </p:cNvPr>
              <p:cNvSpPr/>
              <p:nvPr/>
            </p:nvSpPr>
            <p:spPr>
              <a:xfrm>
                <a:off x="6851324" y="5415487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Frame 41">
                <a:extLst>
                  <a:ext uri="{FF2B5EF4-FFF2-40B4-BE49-F238E27FC236}">
                    <a16:creationId xmlns:a16="http://schemas.microsoft.com/office/drawing/2014/main" id="{DDFDFCAA-852B-26D0-B3D0-7294A1BAD922}"/>
                  </a:ext>
                </a:extLst>
              </p:cNvPr>
              <p:cNvSpPr/>
              <p:nvPr/>
            </p:nvSpPr>
            <p:spPr>
              <a:xfrm>
                <a:off x="7905702" y="4502203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9AD5553C-4326-0CED-A616-2800A1354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23000"/>
                      </a14:imgEffect>
                      <a14:imgEffect>
                        <a14:colorTemperature colorTemp="6793"/>
                      </a14:imgEffect>
                      <a14:imgEffect>
                        <a14:brightnessContrast brigh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779258" y="4255546"/>
              <a:ext cx="1625600" cy="1625600"/>
            </a:xfrm>
            <a:prstGeom prst="rect">
              <a:avLst/>
            </a:prstGeom>
            <a:effectLst>
              <a:softEdge rad="0"/>
            </a:effectLst>
          </p:spPr>
        </p:pic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205B2AC9-8BE5-9A85-6A84-745B7E7EBB30}"/>
                </a:ext>
              </a:extLst>
            </p:cNvPr>
            <p:cNvSpPr/>
            <p:nvPr/>
          </p:nvSpPr>
          <p:spPr>
            <a:xfrm>
              <a:off x="9490874" y="4966993"/>
              <a:ext cx="202367" cy="20116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000000"/>
                </a:highlight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2F705B7-C4B4-B368-7262-2FB8A8DFA56D}"/>
              </a:ext>
            </a:extLst>
          </p:cNvPr>
          <p:cNvGrpSpPr/>
          <p:nvPr/>
        </p:nvGrpSpPr>
        <p:grpSpPr>
          <a:xfrm>
            <a:off x="752490" y="5029993"/>
            <a:ext cx="1519046" cy="1480080"/>
            <a:chOff x="752490" y="5029993"/>
            <a:chExt cx="1519046" cy="148008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55B1221-C8A1-BDC0-75D7-5745BC3AC91B}"/>
                </a:ext>
              </a:extLst>
            </p:cNvPr>
            <p:cNvGrpSpPr/>
            <p:nvPr/>
          </p:nvGrpSpPr>
          <p:grpSpPr>
            <a:xfrm rot="20724577">
              <a:off x="752490" y="5050987"/>
              <a:ext cx="1083733" cy="1459086"/>
              <a:chOff x="668262" y="5049082"/>
              <a:chExt cx="1083733" cy="1459086"/>
            </a:xfrm>
            <a:solidFill>
              <a:schemeClr val="tx1"/>
            </a:solidFill>
          </p:grpSpPr>
          <p:sp>
            <p:nvSpPr>
              <p:cNvPr id="18" name="Heart 17">
                <a:extLst>
                  <a:ext uri="{FF2B5EF4-FFF2-40B4-BE49-F238E27FC236}">
                    <a16:creationId xmlns:a16="http://schemas.microsoft.com/office/drawing/2014/main" id="{4AE1A716-BB01-B978-451F-5F86F3D29D1F}"/>
                  </a:ext>
                </a:extLst>
              </p:cNvPr>
              <p:cNvSpPr/>
              <p:nvPr/>
            </p:nvSpPr>
            <p:spPr>
              <a:xfrm>
                <a:off x="1048658" y="5049082"/>
                <a:ext cx="322942" cy="369771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Donut 18">
                <a:extLst>
                  <a:ext uri="{FF2B5EF4-FFF2-40B4-BE49-F238E27FC236}">
                    <a16:creationId xmlns:a16="http://schemas.microsoft.com/office/drawing/2014/main" id="{948EEB64-6D99-2392-0554-5020892F3D73}"/>
                  </a:ext>
                </a:extLst>
              </p:cNvPr>
              <p:cNvSpPr/>
              <p:nvPr/>
            </p:nvSpPr>
            <p:spPr>
              <a:xfrm>
                <a:off x="668262" y="5409704"/>
                <a:ext cx="1083733" cy="1098464"/>
              </a:xfrm>
              <a:prstGeom prst="donut">
                <a:avLst>
                  <a:gd name="adj" fmla="val 937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515786F-E735-B3A6-8DE9-5FB4D65BDF8B}"/>
                </a:ext>
              </a:extLst>
            </p:cNvPr>
            <p:cNvGrpSpPr/>
            <p:nvPr/>
          </p:nvGrpSpPr>
          <p:grpSpPr>
            <a:xfrm rot="1151984">
              <a:off x="1187803" y="5029993"/>
              <a:ext cx="1083733" cy="1459086"/>
              <a:chOff x="668262" y="5049082"/>
              <a:chExt cx="1083733" cy="1459086"/>
            </a:xfrm>
            <a:solidFill>
              <a:schemeClr val="tx1"/>
            </a:solidFill>
          </p:grpSpPr>
          <p:sp>
            <p:nvSpPr>
              <p:cNvPr id="24" name="Heart 23">
                <a:extLst>
                  <a:ext uri="{FF2B5EF4-FFF2-40B4-BE49-F238E27FC236}">
                    <a16:creationId xmlns:a16="http://schemas.microsoft.com/office/drawing/2014/main" id="{653C64E8-D968-BE6D-7564-C53BC11C0D5D}"/>
                  </a:ext>
                </a:extLst>
              </p:cNvPr>
              <p:cNvSpPr/>
              <p:nvPr/>
            </p:nvSpPr>
            <p:spPr>
              <a:xfrm>
                <a:off x="1048658" y="5049082"/>
                <a:ext cx="322942" cy="369771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Donut 24">
                <a:extLst>
                  <a:ext uri="{FF2B5EF4-FFF2-40B4-BE49-F238E27FC236}">
                    <a16:creationId xmlns:a16="http://schemas.microsoft.com/office/drawing/2014/main" id="{B00DB28E-188F-568F-A256-113F255D8AF3}"/>
                  </a:ext>
                </a:extLst>
              </p:cNvPr>
              <p:cNvSpPr/>
              <p:nvPr/>
            </p:nvSpPr>
            <p:spPr>
              <a:xfrm>
                <a:off x="668262" y="5409704"/>
                <a:ext cx="1083733" cy="1098464"/>
              </a:xfrm>
              <a:prstGeom prst="donut">
                <a:avLst>
                  <a:gd name="adj" fmla="val 937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00252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1017</TotalTime>
  <Words>23</Words>
  <Application>Microsoft Macintosh PowerPoint</Application>
  <PresentationFormat>Widescreen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25</cp:revision>
  <dcterms:created xsi:type="dcterms:W3CDTF">2023-10-23T20:15:27Z</dcterms:created>
  <dcterms:modified xsi:type="dcterms:W3CDTF">2024-01-09T00:02:14Z</dcterms:modified>
</cp:coreProperties>
</file>