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27"/>
    <p:restoredTop sz="94682"/>
  </p:normalViewPr>
  <p:slideViewPr>
    <p:cSldViewPr snapToGrid="0">
      <p:cViewPr>
        <p:scale>
          <a:sx n="265" d="100"/>
          <a:sy n="265" d="100"/>
        </p:scale>
        <p:origin x="-8424" y="-3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26ED-B919-DFED-551E-7CD63CED5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7F9CB4-51D7-534F-A700-BEA890578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BAB8E-82EE-7E5F-4FBF-EDA3CD5FA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67FE2-538C-9E6A-0DB9-B6FB1DCA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54FFF-AB01-7601-AFF4-0E8B1708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6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7F75F-3981-2B1E-553D-B51B9D6B0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83D66-5FC8-4D8C-40DD-BFF04AC9F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5C16D-6097-4BE9-F822-4AB85D7D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6A327-5F34-CA20-E5D8-15614A6DA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84A8D-7413-F4CD-A251-21A7AB3AF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9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5CD1-1A64-21AC-2C1B-64C5D5C5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B78EF-A667-1BC0-D2C4-8EBD6F31A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9FB30-2C63-8AAC-D298-213696135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46CB2-651B-DAB9-E692-AB2C8E874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0C6C1-5E23-C874-5680-40A1BF38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7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CDFE-5F1F-D1EA-93C9-EE953165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2E7BE-748A-C416-FE97-867D1C53A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9D4FE-5B49-5F6C-8F7A-36D4147EB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32773-76A8-4E56-4883-1037ED0F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28BCE1-5198-7AB7-E960-CEFDB4BA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513EA6-F75E-AA8E-31BA-AD6C603C6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50E34-2794-9C0A-72DF-78BEDE36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AB593-1C63-99E5-264D-B153F8735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05BB1B-06D3-F883-3488-A5B6BD67F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B559C-7E6B-4BB0-218A-89AFEFA8D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565F0E-9692-A54F-0EA3-5152C39876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DB50A3-87EA-4A31-DD06-0E113854A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395F39-1D0A-A974-0272-2456A1258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F5D9DA-5699-C1A2-AAFE-E8524648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06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ED2C-762F-AF69-E4D6-833A742B6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FF409-9E75-BD58-831A-50561094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2E20F-4577-779B-3FD6-65A35BC0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53E3A8-9F4A-E790-0370-E26DED8B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793CB4-AB81-0A3C-81B6-F1F677744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9B9ED0-565B-F3AA-7C5D-41B8F5158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34DCF-1DA9-AD9D-35CA-A1AD1A50E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643C1-4098-26D9-F1A6-E8E70F757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410FB-D64B-A8F4-4DD6-918CB2FEB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AF719-A884-87F4-0E69-B5C362C1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57909-E2F9-D110-FCFC-BB09194BD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C5133-F1EA-A6E4-9818-C02184599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145CA-B7FF-2C6D-73C1-94D29975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17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AC27-FD2D-746C-8AA1-0B283757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E53103-E771-383B-2471-67A0446AA3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F4707-D8E0-53C0-8361-859843E80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4882E-1C1A-4A86-507B-EF7C296D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5E34A-05E4-0000-61F4-550238C6D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F4713-84F1-F5BF-5D3A-50E33E09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94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136D6-7BA9-63EA-0C35-F1E0E8102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C254E-144C-9497-20D9-F393EAB21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62885-374B-0F0B-C740-FFEE6EF10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63592-E17A-234F-DEA5-C36A1ED2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8C1A5-6715-30C1-BEB6-560B1BA3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0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191FB-FE29-F994-2C87-FF458063A1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A4A06F-D0AC-0049-BC36-8C65EFF2B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B2DCE-9FC4-09BB-00B1-E27D8943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111FE-FEEF-ADDC-10C4-46B2229A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16A9E-D7C9-01F1-B1E5-DD952C130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DC3A9-E409-F838-DD03-F204E22DD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784C5-B26E-F6E2-2570-A99743B04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A2FF2-B1EB-9B7B-BD86-D66C9A8EE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5E3B5-1B79-264C-924D-D8D17BBB84A5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6E943-99D8-990A-86E3-A2754F9E2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EAD5E-D49B-894C-7CBA-7C5A57B68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3B6F-B928-8849-9A8B-8FE5EC473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7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D8D03BFF-59B1-F46E-B266-6CF85398EF35}"/>
              </a:ext>
            </a:extLst>
          </p:cNvPr>
          <p:cNvGrpSpPr/>
          <p:nvPr/>
        </p:nvGrpSpPr>
        <p:grpSpPr>
          <a:xfrm>
            <a:off x="647744" y="518160"/>
            <a:ext cx="10375976" cy="6857999"/>
            <a:chOff x="647744" y="518160"/>
            <a:chExt cx="10375976" cy="685799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497C2F6-611D-7FA2-A12C-CC0ED6D036C0}"/>
                </a:ext>
              </a:extLst>
            </p:cNvPr>
            <p:cNvGrpSpPr/>
            <p:nvPr/>
          </p:nvGrpSpPr>
          <p:grpSpPr>
            <a:xfrm>
              <a:off x="647744" y="518160"/>
              <a:ext cx="10375976" cy="6857999"/>
              <a:chOff x="623360" y="1"/>
              <a:chExt cx="10375976" cy="6857999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F0B1D3E-9C5F-A22A-C86B-E509DC8CAB02}"/>
                  </a:ext>
                </a:extLst>
              </p:cNvPr>
              <p:cNvGrpSpPr/>
              <p:nvPr/>
            </p:nvGrpSpPr>
            <p:grpSpPr>
              <a:xfrm>
                <a:off x="623360" y="1"/>
                <a:ext cx="10375976" cy="6857999"/>
                <a:chOff x="623360" y="0"/>
                <a:chExt cx="10375976" cy="6857999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D2A9CAF9-9B5B-BB64-64FA-D1F22998C3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23360" y="0"/>
                  <a:ext cx="10375976" cy="6857999"/>
                </a:xfrm>
                <a:prstGeom prst="rect">
                  <a:avLst/>
                </a:prstGeom>
              </p:spPr>
            </p:pic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28138D40-E9E9-FD4A-3BE4-6F009D0FF1DF}"/>
                    </a:ext>
                  </a:extLst>
                </p:cNvPr>
                <p:cNvGrpSpPr/>
                <p:nvPr/>
              </p:nvGrpSpPr>
              <p:grpSpPr>
                <a:xfrm rot="799287">
                  <a:off x="3157760" y="1819304"/>
                  <a:ext cx="5535773" cy="4276668"/>
                  <a:chOff x="4352544" y="2657856"/>
                  <a:chExt cx="3486912" cy="2340864"/>
                </a:xfrm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B53DA4F0-C120-093C-B0B8-2539AE52080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352544" y="2657856"/>
                    <a:ext cx="2133600" cy="1328928"/>
                  </a:xfrm>
                  <a:prstGeom prst="line">
                    <a:avLst/>
                  </a:prstGeom>
                  <a:ln w="4762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5011F4A5-5A79-F9DB-50B2-B9E77C95A5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352544" y="3986784"/>
                    <a:ext cx="1889760" cy="1011936"/>
                  </a:xfrm>
                  <a:prstGeom prst="line">
                    <a:avLst/>
                  </a:prstGeom>
                  <a:ln w="4762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85A5BEF8-BDC2-21F8-367D-41D496D191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242304" y="3755136"/>
                    <a:ext cx="1597152" cy="1243584"/>
                  </a:xfrm>
                  <a:prstGeom prst="line">
                    <a:avLst/>
                  </a:prstGeom>
                  <a:ln w="4762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01446A2B-9580-707F-613E-FD2DB94C34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7351776" y="3218688"/>
                    <a:ext cx="487680" cy="536448"/>
                  </a:xfrm>
                  <a:prstGeom prst="line">
                    <a:avLst/>
                  </a:prstGeom>
                  <a:ln w="4762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013C2FC5-0DFF-6620-8B25-EE5FA621B4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6486144" y="2657856"/>
                    <a:ext cx="865632" cy="560832"/>
                  </a:xfrm>
                  <a:prstGeom prst="line">
                    <a:avLst/>
                  </a:prstGeom>
                  <a:ln w="4762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92B68129-5083-A6F7-5E0F-D4E2A9D456B6}"/>
                  </a:ext>
                </a:extLst>
              </p:cNvPr>
              <p:cNvSpPr/>
              <p:nvPr/>
            </p:nvSpPr>
            <p:spPr>
              <a:xfrm>
                <a:off x="6217920" y="3523488"/>
                <a:ext cx="573024" cy="707136"/>
              </a:xfrm>
              <a:prstGeom prst="roundRect">
                <a:avLst/>
              </a:prstGeom>
              <a:blipFill dpi="0" rotWithShape="1">
                <a:blip r:embed="rId3">
                  <a:alphaModFix amt="60000"/>
                </a:blip>
                <a:srcRect/>
                <a:tile tx="0" ty="0" sx="100000" sy="100000" flip="none" algn="tl"/>
              </a:blip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E9027C5F-FC23-64E2-D96C-7F52C6D8ECDE}"/>
                </a:ext>
              </a:extLst>
            </p:cNvPr>
            <p:cNvSpPr/>
            <p:nvPr/>
          </p:nvSpPr>
          <p:spPr>
            <a:xfrm>
              <a:off x="5797168" y="4522418"/>
              <a:ext cx="462655" cy="226365"/>
            </a:xfrm>
            <a:prstGeom prst="roundRect">
              <a:avLst>
                <a:gd name="adj" fmla="val 18159"/>
              </a:avLst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8AA456AA-DBE9-B2D0-BB47-65AB092BFFF2}"/>
                </a:ext>
              </a:extLst>
            </p:cNvPr>
            <p:cNvSpPr/>
            <p:nvPr/>
          </p:nvSpPr>
          <p:spPr>
            <a:xfrm flipV="1">
              <a:off x="5797169" y="4346447"/>
              <a:ext cx="445133" cy="175971"/>
            </a:xfrm>
            <a:prstGeom prst="roundRect">
              <a:avLst>
                <a:gd name="adj" fmla="val 40868"/>
              </a:avLst>
            </a:prstGeom>
            <a:solidFill>
              <a:schemeClr val="accent1">
                <a:alpha val="96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497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39CF0E-7BC0-4A2C-2FA8-7007B6AD8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83" t="1404"/>
          <a:stretch/>
        </p:blipFill>
        <p:spPr>
          <a:xfrm>
            <a:off x="1207008" y="0"/>
            <a:ext cx="7478600" cy="597408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0AA46AD-8E90-0EEC-6755-5F7D9D1F8F8D}"/>
              </a:ext>
            </a:extLst>
          </p:cNvPr>
          <p:cNvSpPr/>
          <p:nvPr/>
        </p:nvSpPr>
        <p:spPr>
          <a:xfrm rot="1002937">
            <a:off x="6296905" y="4646306"/>
            <a:ext cx="1079046" cy="1592499"/>
          </a:xfrm>
          <a:prstGeom prst="roundRect">
            <a:avLst/>
          </a:prstGeom>
          <a:blipFill dpi="0" rotWithShape="1">
            <a:blip r:embed="rId3">
              <a:alphaModFix amt="60000"/>
            </a:blip>
            <a:srcRect/>
            <a:tile tx="0" ty="0" sx="100000" sy="100000" flip="none" algn="tl"/>
          </a:blipFill>
          <a:scene3d>
            <a:camera prst="orthographicFront">
              <a:rot lat="174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FF42D1A-8DB0-F704-6665-71C53048DB66}"/>
              </a:ext>
            </a:extLst>
          </p:cNvPr>
          <p:cNvSpPr/>
          <p:nvPr/>
        </p:nvSpPr>
        <p:spPr>
          <a:xfrm rot="11562035" flipV="1">
            <a:off x="5496609" y="5838413"/>
            <a:ext cx="907436" cy="464657"/>
          </a:xfrm>
          <a:prstGeom prst="roundRect">
            <a:avLst>
              <a:gd name="adj" fmla="val 18110"/>
            </a:avLst>
          </a:prstGeom>
          <a:solidFill>
            <a:schemeClr val="accent4">
              <a:lumMod val="75000"/>
              <a:alpha val="96000"/>
            </a:schemeClr>
          </a:solidFill>
          <a:ln w="136525">
            <a:noFill/>
          </a:ln>
          <a:scene3d>
            <a:camera prst="orthographicFront">
              <a:rot lat="21569043" lon="18600000" rev="21245547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DD5EA5E-83AF-DFC0-4DC2-BA0693E3D943}"/>
              </a:ext>
            </a:extLst>
          </p:cNvPr>
          <p:cNvSpPr/>
          <p:nvPr/>
        </p:nvSpPr>
        <p:spPr>
          <a:xfrm rot="11568836" flipV="1">
            <a:off x="5506347" y="5829473"/>
            <a:ext cx="840137" cy="355896"/>
          </a:xfrm>
          <a:prstGeom prst="roundRect">
            <a:avLst>
              <a:gd name="adj" fmla="val 18110"/>
            </a:avLst>
          </a:prstGeom>
          <a:solidFill>
            <a:schemeClr val="accent1">
              <a:alpha val="96000"/>
            </a:schemeClr>
          </a:solidFill>
          <a:ln w="136525">
            <a:noFill/>
          </a:ln>
          <a:scene3d>
            <a:camera prst="orthographicFront">
              <a:rot lat="21569043" lon="18600000" rev="21245547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59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Picture 24" descr="Viewing photo 29 of 54">
            <a:extLst>
              <a:ext uri="{FF2B5EF4-FFF2-40B4-BE49-F238E27FC236}">
                <a16:creationId xmlns:a16="http://schemas.microsoft.com/office/drawing/2014/main" id="{A7F83DB3-2504-1344-CE80-D027C252B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25" y="1943720"/>
            <a:ext cx="2003196" cy="131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iewing photo 32 of 54">
            <a:extLst>
              <a:ext uri="{FF2B5EF4-FFF2-40B4-BE49-F238E27FC236}">
                <a16:creationId xmlns:a16="http://schemas.microsoft.com/office/drawing/2014/main" id="{BFDB9E77-CC95-2157-2674-1C00DA68F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3" y="551616"/>
            <a:ext cx="4114800" cy="274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3E82E7-6885-3C86-D738-CBFA3D089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208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This is truly turn key </a:t>
            </a:r>
            <a:r>
              <a:rPr lang="en-US" sz="1800" dirty="0"/>
              <a:t>(add small pool/hot tub)</a:t>
            </a:r>
          </a:p>
        </p:txBody>
      </p:sp>
      <p:pic>
        <p:nvPicPr>
          <p:cNvPr id="1030" name="Picture 6" descr="Viewing photo 7 of 54">
            <a:extLst>
              <a:ext uri="{FF2B5EF4-FFF2-40B4-BE49-F238E27FC236}">
                <a16:creationId xmlns:a16="http://schemas.microsoft.com/office/drawing/2014/main" id="{B8961195-036B-7646-B84B-B43CC45A4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246" y="556487"/>
            <a:ext cx="2027405" cy="134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iewing photo 3 of 54">
            <a:extLst>
              <a:ext uri="{FF2B5EF4-FFF2-40B4-BE49-F238E27FC236}">
                <a16:creationId xmlns:a16="http://schemas.microsoft.com/office/drawing/2014/main" id="{DFD6F7AE-5031-1A24-8DE1-84CCB0AFE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701" y="3250639"/>
            <a:ext cx="4114800" cy="360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Viewing photo 15 of 54">
            <a:extLst>
              <a:ext uri="{FF2B5EF4-FFF2-40B4-BE49-F238E27FC236}">
                <a16:creationId xmlns:a16="http://schemas.microsoft.com/office/drawing/2014/main" id="{6A383333-A32C-358B-26A7-7AE68C563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815" y="4596405"/>
            <a:ext cx="1987899" cy="226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Viewing photo 13 of 54">
            <a:extLst>
              <a:ext uri="{FF2B5EF4-FFF2-40B4-BE49-F238E27FC236}">
                <a16:creationId xmlns:a16="http://schemas.microsoft.com/office/drawing/2014/main" id="{E724B5D3-0509-BB6F-A668-BE72FF6C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977" y="4556735"/>
            <a:ext cx="1984248" cy="230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Viewing photo 16 of 54">
            <a:extLst>
              <a:ext uri="{FF2B5EF4-FFF2-40B4-BE49-F238E27FC236}">
                <a16:creationId xmlns:a16="http://schemas.microsoft.com/office/drawing/2014/main" id="{08E638F7-126D-9345-659F-8A84E6BEA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48556"/>
            <a:ext cx="1984248" cy="132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Viewing photo 25 of 54">
            <a:extLst>
              <a:ext uri="{FF2B5EF4-FFF2-40B4-BE49-F238E27FC236}">
                <a16:creationId xmlns:a16="http://schemas.microsoft.com/office/drawing/2014/main" id="{61C7F88E-9AB6-00E9-052F-4DF1CB145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92" y="3244038"/>
            <a:ext cx="2039223" cy="132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A1A022-565E-BBF6-B947-BA74041CEB76}"/>
              </a:ext>
            </a:extLst>
          </p:cNvPr>
          <p:cNvSpPr txBox="1"/>
          <p:nvPr/>
        </p:nvSpPr>
        <p:spPr>
          <a:xfrm>
            <a:off x="8122224" y="2541649"/>
            <a:ext cx="3889602" cy="646331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Large Covered outdoor entertainment for an Italian family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62E492-6A5B-118D-5DB2-78FD1CCDDD72}"/>
              </a:ext>
            </a:extLst>
          </p:cNvPr>
          <p:cNvSpPr txBox="1"/>
          <p:nvPr/>
        </p:nvSpPr>
        <p:spPr>
          <a:xfrm>
            <a:off x="4561091" y="3737216"/>
            <a:ext cx="1597492" cy="92333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Massive Master Walk-in Closet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EFF762-2671-6705-13FF-C710F1F763F0}"/>
              </a:ext>
            </a:extLst>
          </p:cNvPr>
          <p:cNvSpPr txBox="1"/>
          <p:nvPr/>
        </p:nvSpPr>
        <p:spPr>
          <a:xfrm>
            <a:off x="4488124" y="6211669"/>
            <a:ext cx="1572092" cy="646331"/>
          </a:xfrm>
          <a:prstGeom prst="rect">
            <a:avLst/>
          </a:prstGeom>
          <a:solidFill>
            <a:schemeClr val="bg1">
              <a:alpha val="25239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Ground floor outside access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C12748-1902-06E7-4C53-C98ADC569913}"/>
              </a:ext>
            </a:extLst>
          </p:cNvPr>
          <p:cNvSpPr txBox="1"/>
          <p:nvPr/>
        </p:nvSpPr>
        <p:spPr>
          <a:xfrm>
            <a:off x="8272429" y="6210131"/>
            <a:ext cx="3889602" cy="646331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 Linoleum, Counters are Granite, Mostly wood, tile  and high end carpets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0DAF47-681F-586A-4A54-92261BAB27A8}"/>
              </a:ext>
            </a:extLst>
          </p:cNvPr>
          <p:cNvSpPr txBox="1"/>
          <p:nvPr/>
        </p:nvSpPr>
        <p:spPr>
          <a:xfrm>
            <a:off x="6134255" y="4625622"/>
            <a:ext cx="1945993" cy="923330"/>
          </a:xfrm>
          <a:prstGeom prst="rect">
            <a:avLst/>
          </a:prstGeom>
          <a:solidFill>
            <a:schemeClr val="bg1">
              <a:alpha val="34929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Walk in shower so large you don’t need a door</a:t>
            </a:r>
          </a:p>
        </p:txBody>
      </p:sp>
      <p:pic>
        <p:nvPicPr>
          <p:cNvPr id="1046" name="Picture 22" descr="Viewing photo 36 of 54">
            <a:extLst>
              <a:ext uri="{FF2B5EF4-FFF2-40B4-BE49-F238E27FC236}">
                <a16:creationId xmlns:a16="http://schemas.microsoft.com/office/drawing/2014/main" id="{5B2E37B9-EC5C-799B-882D-EE488E3FD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997" y="541539"/>
            <a:ext cx="1960206" cy="142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E24988-3BD0-340A-7CD1-8E118BC64249}"/>
              </a:ext>
            </a:extLst>
          </p:cNvPr>
          <p:cNvSpPr txBox="1"/>
          <p:nvPr/>
        </p:nvSpPr>
        <p:spPr>
          <a:xfrm>
            <a:off x="6142651" y="1620555"/>
            <a:ext cx="1890945" cy="923330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Tons of Room for expansion inside and out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DC3F92-47D3-B8FF-1D97-A1D31392969A}"/>
              </a:ext>
            </a:extLst>
          </p:cNvPr>
          <p:cNvGrpSpPr/>
          <p:nvPr/>
        </p:nvGrpSpPr>
        <p:grpSpPr>
          <a:xfrm>
            <a:off x="-12209" y="3492475"/>
            <a:ext cx="4147981" cy="3391584"/>
            <a:chOff x="-12209" y="3492475"/>
            <a:chExt cx="4147981" cy="3391584"/>
          </a:xfrm>
        </p:grpSpPr>
        <p:pic>
          <p:nvPicPr>
            <p:cNvPr id="1028" name="Picture 4" descr="Viewing photo 1 of 54">
              <a:extLst>
                <a:ext uri="{FF2B5EF4-FFF2-40B4-BE49-F238E27FC236}">
                  <a16:creationId xmlns:a16="http://schemas.microsoft.com/office/drawing/2014/main" id="{355C781E-2AA4-07D3-F07D-8DE5EC5894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72" y="3552399"/>
              <a:ext cx="4114800" cy="3331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1130FD-D591-09B4-4930-39154C3DBF30}"/>
                </a:ext>
              </a:extLst>
            </p:cNvPr>
            <p:cNvSpPr txBox="1"/>
            <p:nvPr/>
          </p:nvSpPr>
          <p:spPr>
            <a:xfrm>
              <a:off x="-12209" y="5677231"/>
              <a:ext cx="4101801" cy="1200329"/>
            </a:xfrm>
            <a:prstGeom prst="rect">
              <a:avLst/>
            </a:prstGeom>
            <a:solidFill>
              <a:schemeClr val="bg1">
                <a:alpha val="49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Thermal Mass &amp; solar/batteries for </a:t>
              </a:r>
              <a:r>
                <a:rPr lang="en-US" dirty="0" err="1"/>
                <a:t>offgrid</a:t>
              </a:r>
              <a:r>
                <a:rPr lang="en-US" dirty="0"/>
                <a:t>..The entire basement is below frost line making it super cheap, if not free, to keep master cool and warm!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51C48A-4039-180F-13FF-13DE92D9F38F}"/>
                </a:ext>
              </a:extLst>
            </p:cNvPr>
            <p:cNvSpPr txBox="1"/>
            <p:nvPr/>
          </p:nvSpPr>
          <p:spPr>
            <a:xfrm>
              <a:off x="948993" y="3492475"/>
              <a:ext cx="2286000" cy="36933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Parking for 10-12 cars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2CC75F-471F-021A-F288-FE4EDE17F94C}"/>
              </a:ext>
            </a:extLst>
          </p:cNvPr>
          <p:cNvGrpSpPr/>
          <p:nvPr/>
        </p:nvGrpSpPr>
        <p:grpSpPr>
          <a:xfrm>
            <a:off x="-5756" y="554891"/>
            <a:ext cx="4149773" cy="3021827"/>
            <a:chOff x="-5756" y="554891"/>
            <a:chExt cx="4149773" cy="3021827"/>
          </a:xfrm>
        </p:grpSpPr>
        <p:pic>
          <p:nvPicPr>
            <p:cNvPr id="1034" name="Picture 10" descr="Viewing photo 12 of 54">
              <a:extLst>
                <a:ext uri="{FF2B5EF4-FFF2-40B4-BE49-F238E27FC236}">
                  <a16:creationId xmlns:a16="http://schemas.microsoft.com/office/drawing/2014/main" id="{38F5D08A-8953-6F0A-836A-C7B9A53850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38" y="554891"/>
              <a:ext cx="4114800" cy="3021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718DC1-CC95-022A-F1A1-3EDB0F392536}"/>
                </a:ext>
              </a:extLst>
            </p:cNvPr>
            <p:cNvSpPr txBox="1"/>
            <p:nvPr/>
          </p:nvSpPr>
          <p:spPr>
            <a:xfrm>
              <a:off x="-5756" y="2818026"/>
              <a:ext cx="4149773" cy="646331"/>
            </a:xfrm>
            <a:prstGeom prst="rect">
              <a:avLst/>
            </a:prstGeom>
            <a:solidFill>
              <a:schemeClr val="bg1">
                <a:alpha val="49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Master is ground floor surrounded by thermal mass with a HUGE walk in closet!</a:t>
              </a:r>
            </a:p>
          </p:txBody>
        </p:sp>
      </p:grpSp>
      <p:pic>
        <p:nvPicPr>
          <p:cNvPr id="1050" name="Picture 26" descr="Viewing photo 19 of 54">
            <a:extLst>
              <a:ext uri="{FF2B5EF4-FFF2-40B4-BE49-F238E27FC236}">
                <a16:creationId xmlns:a16="http://schemas.microsoft.com/office/drawing/2014/main" id="{3BA5447B-FBF1-FE74-A122-7CAF449DE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147" y="1932157"/>
            <a:ext cx="1984248" cy="132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442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F4377BF-9E62-45F8-798A-EE1ED0228F0C}"/>
              </a:ext>
            </a:extLst>
          </p:cNvPr>
          <p:cNvGrpSpPr/>
          <p:nvPr/>
        </p:nvGrpSpPr>
        <p:grpSpPr>
          <a:xfrm>
            <a:off x="4197555" y="505444"/>
            <a:ext cx="1645920" cy="1645920"/>
            <a:chOff x="5255361" y="779930"/>
            <a:chExt cx="1645920" cy="16459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3DFF746-3D82-BB03-C8EE-62AB6C647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20202"/>
                </a:clrFrom>
                <a:clrTo>
                  <a:srgbClr val="020202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1000"/>
                      </a14:imgEffect>
                    </a14:imgLayer>
                  </a14:imgProps>
                </a:ext>
              </a:extLst>
            </a:blip>
            <a:srcRect l="4547" t="3268" r="4547" b="2832"/>
            <a:stretch/>
          </p:blipFill>
          <p:spPr>
            <a:xfrm>
              <a:off x="5511393" y="1039881"/>
              <a:ext cx="1133856" cy="1126019"/>
            </a:xfrm>
            <a:prstGeom prst="rect">
              <a:avLst/>
            </a:prstGeom>
          </p:spPr>
        </p:pic>
        <p:sp>
          <p:nvSpPr>
            <p:cNvPr id="35" name="Donut 34">
              <a:extLst>
                <a:ext uri="{FF2B5EF4-FFF2-40B4-BE49-F238E27FC236}">
                  <a16:creationId xmlns:a16="http://schemas.microsoft.com/office/drawing/2014/main" id="{F7BDFB67-A9A9-1AC0-2C6A-CEC7CD920626}"/>
                </a:ext>
              </a:extLst>
            </p:cNvPr>
            <p:cNvSpPr/>
            <p:nvPr/>
          </p:nvSpPr>
          <p:spPr>
            <a:xfrm>
              <a:off x="5255361" y="779930"/>
              <a:ext cx="1645920" cy="1645920"/>
            </a:xfrm>
            <a:prstGeom prst="donut">
              <a:avLst>
                <a:gd name="adj" fmla="val 165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2C110B5-C654-4FBC-3447-98E0CAB56762}"/>
              </a:ext>
            </a:extLst>
          </p:cNvPr>
          <p:cNvGrpSpPr/>
          <p:nvPr/>
        </p:nvGrpSpPr>
        <p:grpSpPr>
          <a:xfrm>
            <a:off x="6516893" y="1105960"/>
            <a:ext cx="1645920" cy="1645920"/>
            <a:chOff x="6645249" y="678682"/>
            <a:chExt cx="1645920" cy="164592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A7346C4-6736-BA80-D0DC-01A9D96CF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rcRect l="5351" r="3035" b="3202"/>
            <a:stretch/>
          </p:blipFill>
          <p:spPr>
            <a:xfrm>
              <a:off x="6901281" y="931505"/>
              <a:ext cx="1133856" cy="1140274"/>
            </a:xfrm>
            <a:prstGeom prst="rect">
              <a:avLst/>
            </a:prstGeom>
          </p:spPr>
        </p:pic>
        <p:sp>
          <p:nvSpPr>
            <p:cNvPr id="36" name="Donut 35">
              <a:extLst>
                <a:ext uri="{FF2B5EF4-FFF2-40B4-BE49-F238E27FC236}">
                  <a16:creationId xmlns:a16="http://schemas.microsoft.com/office/drawing/2014/main" id="{B322E821-B9E8-1B96-7BF6-E4F2A88726B9}"/>
                </a:ext>
              </a:extLst>
            </p:cNvPr>
            <p:cNvSpPr/>
            <p:nvPr/>
          </p:nvSpPr>
          <p:spPr>
            <a:xfrm>
              <a:off x="6645249" y="678682"/>
              <a:ext cx="1645920" cy="1645920"/>
            </a:xfrm>
            <a:prstGeom prst="donut">
              <a:avLst>
                <a:gd name="adj" fmla="val 165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1CE8B42-3E9D-5189-5369-5F63C0F2678C}"/>
              </a:ext>
            </a:extLst>
          </p:cNvPr>
          <p:cNvGrpSpPr/>
          <p:nvPr/>
        </p:nvGrpSpPr>
        <p:grpSpPr>
          <a:xfrm>
            <a:off x="2478653" y="4171840"/>
            <a:ext cx="1645920" cy="1645920"/>
            <a:chOff x="1396138" y="108545"/>
            <a:chExt cx="1645920" cy="164592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22A823-60EA-E4E8-8177-C22E284BB9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070707"/>
                </a:clrFrom>
                <a:clrTo>
                  <a:srgbClr val="07070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59000"/>
                      </a14:imgEffect>
                    </a14:imgLayer>
                  </a14:imgProps>
                </a:ext>
              </a:extLst>
            </a:blip>
            <a:srcRect l="5136" r="5753" b="1841"/>
            <a:stretch/>
          </p:blipFill>
          <p:spPr>
            <a:xfrm>
              <a:off x="1652170" y="367087"/>
              <a:ext cx="1133856" cy="1128837"/>
            </a:xfrm>
            <a:prstGeom prst="rect">
              <a:avLst/>
            </a:prstGeom>
          </p:spPr>
        </p:pic>
        <p:sp>
          <p:nvSpPr>
            <p:cNvPr id="37" name="Donut 36">
              <a:extLst>
                <a:ext uri="{FF2B5EF4-FFF2-40B4-BE49-F238E27FC236}">
                  <a16:creationId xmlns:a16="http://schemas.microsoft.com/office/drawing/2014/main" id="{6649A752-1069-BDE7-F5D7-1C7C85FAB9C3}"/>
                </a:ext>
              </a:extLst>
            </p:cNvPr>
            <p:cNvSpPr/>
            <p:nvPr/>
          </p:nvSpPr>
          <p:spPr>
            <a:xfrm>
              <a:off x="1396138" y="108545"/>
              <a:ext cx="1645920" cy="1645920"/>
            </a:xfrm>
            <a:prstGeom prst="donut">
              <a:avLst>
                <a:gd name="adj" fmla="val 165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F8497C4-71B9-B633-841E-FA0BEC16209D}"/>
              </a:ext>
            </a:extLst>
          </p:cNvPr>
          <p:cNvGrpSpPr/>
          <p:nvPr/>
        </p:nvGrpSpPr>
        <p:grpSpPr>
          <a:xfrm>
            <a:off x="1644235" y="418485"/>
            <a:ext cx="1645920" cy="1645920"/>
            <a:chOff x="1396138" y="2064405"/>
            <a:chExt cx="1645920" cy="164592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4877DCF-F287-1B9B-EB3D-EC11A69C70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060606"/>
                </a:clrFrom>
                <a:clrTo>
                  <a:srgbClr val="06060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5000"/>
                      </a14:imgEffect>
                    </a14:imgLayer>
                  </a14:imgProps>
                </a:ext>
              </a:extLst>
            </a:blip>
            <a:srcRect l="6512" t="2320" r="3152" b="2977"/>
            <a:stretch/>
          </p:blipFill>
          <p:spPr>
            <a:xfrm>
              <a:off x="1654795" y="2320437"/>
              <a:ext cx="1128606" cy="1133856"/>
            </a:xfrm>
            <a:prstGeom prst="rect">
              <a:avLst/>
            </a:prstGeom>
          </p:spPr>
        </p:pic>
        <p:sp>
          <p:nvSpPr>
            <p:cNvPr id="38" name="Donut 37">
              <a:extLst>
                <a:ext uri="{FF2B5EF4-FFF2-40B4-BE49-F238E27FC236}">
                  <a16:creationId xmlns:a16="http://schemas.microsoft.com/office/drawing/2014/main" id="{4F74E8B5-98EF-3C20-7E26-3C77D03C6041}"/>
                </a:ext>
              </a:extLst>
            </p:cNvPr>
            <p:cNvSpPr/>
            <p:nvPr/>
          </p:nvSpPr>
          <p:spPr>
            <a:xfrm>
              <a:off x="1396138" y="2064405"/>
              <a:ext cx="1645920" cy="1645920"/>
            </a:xfrm>
            <a:prstGeom prst="donut">
              <a:avLst>
                <a:gd name="adj" fmla="val 165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A47FF53-6E2D-6BF4-D3E0-587CF10DB3A0}"/>
              </a:ext>
            </a:extLst>
          </p:cNvPr>
          <p:cNvGrpSpPr/>
          <p:nvPr/>
        </p:nvGrpSpPr>
        <p:grpSpPr>
          <a:xfrm>
            <a:off x="4173743" y="2751880"/>
            <a:ext cx="1645920" cy="1645920"/>
            <a:chOff x="3733262" y="2064405"/>
            <a:chExt cx="1645920" cy="164592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DEACAF6-2285-7838-5155-9CB4FF311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rcRect l="5540" t="1942" r="3455" b="2164"/>
            <a:stretch/>
          </p:blipFill>
          <p:spPr>
            <a:xfrm>
              <a:off x="3989294" y="2320298"/>
              <a:ext cx="1133856" cy="1134134"/>
            </a:xfrm>
            <a:prstGeom prst="rect">
              <a:avLst/>
            </a:prstGeom>
          </p:spPr>
        </p:pic>
        <p:sp>
          <p:nvSpPr>
            <p:cNvPr id="39" name="Donut 38">
              <a:extLst>
                <a:ext uri="{FF2B5EF4-FFF2-40B4-BE49-F238E27FC236}">
                  <a16:creationId xmlns:a16="http://schemas.microsoft.com/office/drawing/2014/main" id="{C805D20D-273C-D35B-123E-675D99957EA4}"/>
                </a:ext>
              </a:extLst>
            </p:cNvPr>
            <p:cNvSpPr/>
            <p:nvPr/>
          </p:nvSpPr>
          <p:spPr>
            <a:xfrm>
              <a:off x="3733262" y="2064405"/>
              <a:ext cx="1645920" cy="1645920"/>
            </a:xfrm>
            <a:prstGeom prst="donut">
              <a:avLst>
                <a:gd name="adj" fmla="val 165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ADB7203-A00F-6E54-5FC3-568B58877BD5}"/>
              </a:ext>
            </a:extLst>
          </p:cNvPr>
          <p:cNvGrpSpPr/>
          <p:nvPr/>
        </p:nvGrpSpPr>
        <p:grpSpPr>
          <a:xfrm>
            <a:off x="5587443" y="4106120"/>
            <a:ext cx="1645920" cy="1645920"/>
            <a:chOff x="6768353" y="3574840"/>
            <a:chExt cx="1645920" cy="164592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F4A499E-5C3F-A704-25F7-2C9CC335C4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010101"/>
                </a:clrFrom>
                <a:clrTo>
                  <a:srgbClr val="010101">
                    <a:alpha val="0"/>
                  </a:srgbClr>
                </a:clrTo>
              </a:clrChange>
            </a:blip>
            <a:srcRect l="5647" t="4139" r="4005" b="1743"/>
            <a:stretch/>
          </p:blipFill>
          <p:spPr>
            <a:xfrm>
              <a:off x="7019813" y="3828795"/>
              <a:ext cx="1143000" cy="1138010"/>
            </a:xfrm>
            <a:prstGeom prst="rect">
              <a:avLst/>
            </a:prstGeom>
          </p:spPr>
        </p:pic>
        <p:sp>
          <p:nvSpPr>
            <p:cNvPr id="40" name="Donut 39">
              <a:extLst>
                <a:ext uri="{FF2B5EF4-FFF2-40B4-BE49-F238E27FC236}">
                  <a16:creationId xmlns:a16="http://schemas.microsoft.com/office/drawing/2014/main" id="{591C909E-20A7-0900-8405-504769506941}"/>
                </a:ext>
              </a:extLst>
            </p:cNvPr>
            <p:cNvSpPr/>
            <p:nvPr/>
          </p:nvSpPr>
          <p:spPr>
            <a:xfrm>
              <a:off x="6768353" y="3574840"/>
              <a:ext cx="1645920" cy="1645920"/>
            </a:xfrm>
            <a:prstGeom prst="donut">
              <a:avLst>
                <a:gd name="adj" fmla="val 165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9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3132AB-3F53-FA8A-35B6-8F27C30304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38" t="16279" r="15656" b="15947"/>
          <a:stretch/>
        </p:blipFill>
        <p:spPr>
          <a:xfrm>
            <a:off x="1442357" y="266700"/>
            <a:ext cx="1115786" cy="111034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9FA56E-E75F-85D5-0B78-6E7FE26D96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934" t="15615" r="16484" b="16611"/>
          <a:stretch/>
        </p:blipFill>
        <p:spPr>
          <a:xfrm>
            <a:off x="1393371" y="2046514"/>
            <a:ext cx="1115786" cy="111034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A121D2-A92E-1F9D-C00D-9D2527319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113" t="14835" r="16305" b="17912"/>
          <a:stretch/>
        </p:blipFill>
        <p:spPr>
          <a:xfrm>
            <a:off x="1442356" y="3826328"/>
            <a:ext cx="1115787" cy="111034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BE325A-C220-08C8-CD15-50AD5971BA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744" t="16881" r="15673" b="15866"/>
          <a:stretch/>
        </p:blipFill>
        <p:spPr>
          <a:xfrm>
            <a:off x="3303814" y="337457"/>
            <a:ext cx="1115786" cy="111034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542764-A0CB-C103-EF70-35A7CF8278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151" t="16868" r="16403" b="16539"/>
          <a:stretch/>
        </p:blipFill>
        <p:spPr>
          <a:xfrm>
            <a:off x="3303814" y="3633735"/>
            <a:ext cx="1088572" cy="1099458"/>
          </a:xfrm>
          <a:prstGeom prst="rect">
            <a:avLst/>
          </a:prstGeom>
          <a:effectLst>
            <a:softEdge rad="25400"/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EE2D30F-EACD-0025-6FEE-E55C16CF9AEA}"/>
              </a:ext>
            </a:extLst>
          </p:cNvPr>
          <p:cNvGrpSpPr/>
          <p:nvPr/>
        </p:nvGrpSpPr>
        <p:grpSpPr>
          <a:xfrm>
            <a:off x="6554205" y="1489773"/>
            <a:ext cx="1371600" cy="1371600"/>
            <a:chOff x="6554205" y="1489773"/>
            <a:chExt cx="1371600" cy="13716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F297F2-E91D-52C3-ED87-37C1C0C8BF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4205" y="1489773"/>
              <a:ext cx="1371600" cy="1371600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EAFB0E-CCA2-44AC-C9DA-89C9DA3100E8}"/>
                </a:ext>
              </a:extLst>
            </p:cNvPr>
            <p:cNvGrpSpPr/>
            <p:nvPr/>
          </p:nvGrpSpPr>
          <p:grpSpPr>
            <a:xfrm>
              <a:off x="6809182" y="1489773"/>
              <a:ext cx="861646" cy="1371600"/>
              <a:chOff x="6805246" y="1447800"/>
              <a:chExt cx="861646" cy="1371600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4781412D-E3A0-2373-DAAD-CA9B69965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5246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9655BA6D-EA04-7DB2-ECDB-177AE68E76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461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54E5895-D84F-DB49-1EF8-6BE20595CD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9676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BC40ABF-8953-22E2-DA9A-A5FAE73919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66892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0E87E5A-C2A1-1294-C013-B8EEFA7F1E7C}"/>
                </a:ext>
              </a:extLst>
            </p:cNvPr>
            <p:cNvGrpSpPr/>
            <p:nvPr/>
          </p:nvGrpSpPr>
          <p:grpSpPr>
            <a:xfrm rot="5400000">
              <a:off x="6809182" y="1485062"/>
              <a:ext cx="861646" cy="1371600"/>
              <a:chOff x="6805246" y="1447800"/>
              <a:chExt cx="861646" cy="137160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5F0CE0D-D249-3593-702D-146EFFE501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5246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75F4490-DB57-C102-3EEB-7AFCA5F1CA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2461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B6D25AC-2A50-DF39-52FD-114C4ACDC6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79676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2957E1E-0F1A-A97D-B199-A973904651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66892" y="1447800"/>
                <a:ext cx="0" cy="13716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3D7A632-ADF4-DB02-70E5-71D7EA4D22AA}"/>
              </a:ext>
            </a:extLst>
          </p:cNvPr>
          <p:cNvGrpSpPr/>
          <p:nvPr/>
        </p:nvGrpSpPr>
        <p:grpSpPr>
          <a:xfrm>
            <a:off x="6706877" y="3303699"/>
            <a:ext cx="1371600" cy="1371600"/>
            <a:chOff x="6554205" y="3361593"/>
            <a:chExt cx="1371600" cy="13716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72DDC49-E8B6-4C8A-0BC2-0BEF6A769FD6}"/>
                </a:ext>
              </a:extLst>
            </p:cNvPr>
            <p:cNvGrpSpPr/>
            <p:nvPr/>
          </p:nvGrpSpPr>
          <p:grpSpPr>
            <a:xfrm>
              <a:off x="6554205" y="3361593"/>
              <a:ext cx="1371600" cy="1371600"/>
              <a:chOff x="6554205" y="3361593"/>
              <a:chExt cx="1371600" cy="1371600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C32B7890-CE63-378C-8771-2993297B6D72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54205" y="3361593"/>
                <a:ext cx="1371600" cy="1368962"/>
              </a:xfrm>
              <a:prstGeom prst="rect">
                <a:avLst/>
              </a:prstGeom>
            </p:spPr>
          </p:pic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EE4ADD60-94E9-D156-C36D-AACD3C0D3D0D}"/>
                  </a:ext>
                </a:extLst>
              </p:cNvPr>
              <p:cNvGrpSpPr/>
              <p:nvPr/>
            </p:nvGrpSpPr>
            <p:grpSpPr>
              <a:xfrm>
                <a:off x="6809182" y="3361593"/>
                <a:ext cx="861646" cy="1371600"/>
                <a:chOff x="6805246" y="1447800"/>
                <a:chExt cx="861646" cy="1371600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45978977-40DA-8382-2429-1846F6F09A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05246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17A23AB-E6EB-CEBA-5114-D4D2A9E19E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92461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D93A2BEF-2F73-8A19-4FDB-CACCA148BC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79676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21A00A76-7340-4CEC-F043-9960760513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6892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02C4AD0-315A-F769-7260-3FDAF5AF0952}"/>
                  </a:ext>
                </a:extLst>
              </p:cNvPr>
              <p:cNvGrpSpPr/>
              <p:nvPr/>
            </p:nvGrpSpPr>
            <p:grpSpPr>
              <a:xfrm rot="5400000">
                <a:off x="6809182" y="3356882"/>
                <a:ext cx="861646" cy="1371600"/>
                <a:chOff x="6805246" y="1447800"/>
                <a:chExt cx="861646" cy="1371600"/>
              </a:xfrm>
            </p:grpSpPr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D3E58F3F-56FA-6DCE-2CBF-C87A3D0961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05246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D68090DE-8D6F-42F9-178B-01D3FCC000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92461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E5BD912C-3F85-6DCF-DD4D-ADB80561BE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79676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B529819A-AE7E-4F38-D4B1-E3DA7C81D0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6892" y="1447800"/>
                  <a:ext cx="0" cy="137160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5FBB442-A4A5-9C1A-4C7B-6098F0215D65}"/>
                </a:ext>
              </a:extLst>
            </p:cNvPr>
            <p:cNvSpPr/>
            <p:nvPr/>
          </p:nvSpPr>
          <p:spPr>
            <a:xfrm>
              <a:off x="6554206" y="3538049"/>
              <a:ext cx="1371599" cy="36933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600" b="1" spc="50" dirty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bg1">
                      <a:alpha val="43506"/>
                    </a:scheme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rPr>
                <a:t>Scrap</a:t>
              </a:r>
              <a:r>
                <a:rPr lang="en-US" sz="1600" b="1" spc="50" dirty="0">
                  <a:ln w="3175" cmpd="sng">
                    <a:solidFill>
                      <a:schemeClr val="tx1"/>
                    </a:solidFill>
                    <a:prstDash val="solid"/>
                  </a:ln>
                  <a:solidFill>
                    <a:schemeClr val="bg1">
                      <a:alpha val="80093"/>
                    </a:scheme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rPr>
                <a:t> </a:t>
              </a:r>
            </a:p>
            <a:p>
              <a:pPr algn="ctr"/>
              <a:r>
                <a:rPr lang="en-US" sz="800" b="1" i="1" spc="50" dirty="0">
                  <a:ln w="3175" cmpd="sng">
                    <a:noFill/>
                    <a:prstDash val="solid"/>
                  </a:ln>
                  <a:solidFill>
                    <a:schemeClr val="accent4">
                      <a:alpha val="89000"/>
                    </a:scheme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</a:rPr>
                <a:t>Screen Scraper</a:t>
              </a:r>
              <a:endParaRPr lang="en-US" sz="800" b="1" i="1" cap="none" spc="50" dirty="0">
                <a:ln w="3175" cmpd="sng">
                  <a:noFill/>
                  <a:prstDash val="solid"/>
                </a:ln>
                <a:solidFill>
                  <a:schemeClr val="accent4">
                    <a:alpha val="89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endParaRP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70423367-7D16-4523-C4F3-032E1187226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766" t="14379" r="14003" b="24025"/>
          <a:stretch/>
        </p:blipFill>
        <p:spPr>
          <a:xfrm>
            <a:off x="5208370" y="1934738"/>
            <a:ext cx="1371601" cy="136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10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116</Words>
  <Application>Microsoft Macintosh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This is truly turn key (add small pool/hot tub)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</cp:revision>
  <dcterms:created xsi:type="dcterms:W3CDTF">2024-09-26T18:54:47Z</dcterms:created>
  <dcterms:modified xsi:type="dcterms:W3CDTF">2024-11-12T16:48:01Z</dcterms:modified>
</cp:coreProperties>
</file>