
<file path=[Content_Types].xml><?xml version="1.0" encoding="utf-8"?>
<Types xmlns="http://schemas.openxmlformats.org/package/2006/content-types">
  <Override PartName="/docProps/core.xml" ContentType="application/vnd.openxmlformats-package.core-properties+xml"/>
  <Default Extension="rels" ContentType="application/vnd.openxmlformats-package.relationships+xml"/>
  <Override PartName="/ppt/slideLayouts/slideLayout6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.xml" ContentType="application/vnd.openxmlformats-officedocument.presentationml.slideLayout+xml"/>
  <Default Extension="png" ContentType="image/png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Default Extension="pdf" ContentType="application/pdf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2.xml" ContentType="application/vnd.openxmlformats-officedocument.presentationml.slideLayout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slideLayouts/slideLayout4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4660"/>
  </p:normalViewPr>
  <p:slideViewPr>
    <p:cSldViewPr snapToObjects="1">
      <p:cViewPr>
        <p:scale>
          <a:sx n="100" d="100"/>
          <a:sy n="100" d="100"/>
        </p:scale>
        <p:origin x="-1128" y="-1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02F795-99B2-EB44-81B3-C02B86C31F1A}" type="datetimeFigureOut">
              <a:rPr lang="en-US" smtClean="0"/>
              <a:t>7/12/18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FE7C71-F6DB-CB4A-974E-D6A9F73C005D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r:id="rId1"/>
    <p:sldLayoutId r:id="rId2"/>
    <p:sldLayoutId r:id="rId3"/>
    <p:sldLayoutId r:id="rId4"/>
    <p:sldLayoutId r:id="rId5"/>
    <p:sldLayoutId r:id="rId6"/>
    <p:sldLayoutId r:id="rId7"/>
    <p:sldLayoutId r:id="rId8"/>
    <p:sldLayoutId r:id="rId9"/>
    <p:sldLayoutId r:id="rId10"/>
    <p:sldLayoutId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d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0"/>
          <p:cNvGrpSpPr/>
          <p:nvPr/>
        </p:nvGrpSpPr>
        <p:grpSpPr>
          <a:xfrm>
            <a:off x="1922318" y="0"/>
            <a:ext cx="5299364" cy="6858000"/>
            <a:chOff x="1922318" y="0"/>
            <a:chExt cx="5299364" cy="6858000"/>
          </a:xfrm>
        </p:grpSpPr>
        <p:pic>
          <p:nvPicPr>
            <p:cNvPr id="5" name="Picture 4" descr="SCopierScan18071211270.pdf"/>
            <p:cNvPicPr>
              <a:picLocks noChangeAspect="1"/>
            </p:cNvPicPr>
            <p:nvPr/>
          </p:nvPicPr>
          <mc:AlternateContent>
            <mc:Choice xmlns:ma="http://schemas.microsoft.com/office/mac/drawingml/2008/main" Requires="ma">
              <p:blipFill>
                <a:blip r:embed="rId2"/>
                <a:stretch>
                  <a:fillRect/>
                </a:stretch>
              </p:blipFill>
            </mc:Choice>
            <mc:Fallback>
              <p:blipFill>
                <a:blip r:embed="rId3"/>
                <a:stretch>
                  <a:fillRect/>
                </a:stretch>
              </p:blipFill>
            </mc:Fallback>
          </mc:AlternateContent>
          <p:spPr>
            <a:xfrm>
              <a:off x="1922318" y="0"/>
              <a:ext cx="5299364" cy="685800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4419600" y="4495800"/>
              <a:ext cx="1447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Kurt Hilts</a:t>
              </a:r>
              <a:endParaRPr lang="en-US" sz="1000" dirty="0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19400" y="4649688"/>
              <a:ext cx="18288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dirty="0" smtClean="0"/>
                <a:t>702 Tina Ct #B, Stateline NV 89449</a:t>
              </a:r>
              <a:endParaRPr lang="en-US" sz="800" dirty="0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733800" y="5181600"/>
              <a:ext cx="9144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July 12, 2018</a:t>
              </a:r>
              <a:endParaRPr lang="en-US" sz="1000" dirty="0"/>
            </a:p>
          </p:txBody>
        </p:sp>
        <p:pic>
          <p:nvPicPr>
            <p:cNvPr id="9" name="Picture 8" descr="sig1.pn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90800" y="4953000"/>
              <a:ext cx="1027163" cy="597932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/>
          </p:nvSpPr>
          <p:spPr>
            <a:xfrm>
              <a:off x="2514600" y="5486400"/>
              <a:ext cx="14478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00" dirty="0" smtClean="0"/>
                <a:t>Kerry Davis</a:t>
              </a:r>
              <a:endParaRPr lang="en-US" sz="1000" dirty="0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7308</TotalTime>
  <Words>17</Words>
  <Application>Microsoft Macintosh PowerPoint</Application>
  <PresentationFormat>On-screen Show (4:3)</PresentationFormat>
  <Paragraphs>4</Paragraphs>
  <Slides>1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Slide 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Kerry Davis</dc:creator>
  <cp:lastModifiedBy>Kerry Davis</cp:lastModifiedBy>
  <cp:revision>223</cp:revision>
  <dcterms:created xsi:type="dcterms:W3CDTF">2018-07-12T21:25:55Z</dcterms:created>
  <dcterms:modified xsi:type="dcterms:W3CDTF">2018-07-17T23:14:26Z</dcterms:modified>
</cp:coreProperties>
</file>