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60" r:id="rId3"/>
    <p:sldId id="262" r:id="rId4"/>
    <p:sldId id="257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71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2D6A0-3518-FA44-8D3C-A394E6241226}" type="datetimeFigureOut">
              <a:rPr lang="en-US" smtClean="0"/>
              <a:t>11/1/18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63A60-5B9B-EB47-95B2-5AE3571952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35" y="0"/>
            <a:ext cx="384690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257800" y="2482850"/>
            <a:ext cx="6096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5970381" y="1447799"/>
            <a:ext cx="3440319" cy="3213101"/>
            <a:chOff x="5970381" y="1447799"/>
            <a:chExt cx="3440319" cy="3213101"/>
          </a:xfrm>
        </p:grpSpPr>
        <p:pic>
          <p:nvPicPr>
            <p:cNvPr id="4" name="Picture 3" descr="Screen Shot 2018-11-01 at 9.51.19 P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1700" y="1447800"/>
              <a:ext cx="3429000" cy="32131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982250" y="1447799"/>
              <a:ext cx="3428450" cy="6532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17308" y="1447800"/>
              <a:ext cx="156210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477000" y="1784350"/>
              <a:ext cx="60960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981700" y="1784350"/>
              <a:ext cx="228600" cy="520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229600" y="1784350"/>
              <a:ext cx="609600" cy="215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759724" y="1816100"/>
              <a:ext cx="650976" cy="712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970381" y="1936750"/>
              <a:ext cx="629085" cy="5207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 rot="19826736">
              <a:off x="6441018" y="1834022"/>
              <a:ext cx="1224745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 rot="1230087">
              <a:off x="7736618" y="1893530"/>
              <a:ext cx="1193472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081889" y="1749175"/>
              <a:ext cx="1193472" cy="3874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 descr="Untitled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1000"/>
          </a:blip>
          <a:stretch>
            <a:fillRect/>
          </a:stretch>
        </p:blipFill>
        <p:spPr>
          <a:xfrm rot="21443800">
            <a:off x="1384181" y="1935899"/>
            <a:ext cx="2773682" cy="323088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5444065" y="457201"/>
            <a:ext cx="274320" cy="274320"/>
            <a:chOff x="5858933" y="313267"/>
            <a:chExt cx="457200" cy="457200"/>
          </a:xfrm>
        </p:grpSpPr>
        <p:sp>
          <p:nvSpPr>
            <p:cNvPr id="24" name="Rectangle 23"/>
            <p:cNvSpPr/>
            <p:nvPr/>
          </p:nvSpPr>
          <p:spPr>
            <a:xfrm>
              <a:off x="5901267" y="381001"/>
              <a:ext cx="364067" cy="338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linkedin-logo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58933" y="313267"/>
              <a:ext cx="457200" cy="457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35" y="0"/>
            <a:ext cx="384690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257800" y="2482850"/>
            <a:ext cx="6096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Untitl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AFCFF"/>
              </a:clrFrom>
              <a:clrTo>
                <a:srgbClr val="FAFCFF">
                  <a:alpha val="0"/>
                </a:srgbClr>
              </a:clrTo>
            </a:clrChange>
            <a:alphaModFix amt="30000"/>
          </a:blip>
          <a:srcRect r="3151"/>
          <a:stretch>
            <a:fillRect/>
          </a:stretch>
        </p:blipFill>
        <p:spPr>
          <a:xfrm rot="21422665">
            <a:off x="1216104" y="2076798"/>
            <a:ext cx="3049304" cy="3106794"/>
          </a:xfrm>
          <a:prstGeom prst="rect">
            <a:avLst/>
          </a:prstGeom>
        </p:spPr>
      </p:pic>
      <p:pic>
        <p:nvPicPr>
          <p:cNvPr id="15" name="Picture 14" descr="Untitl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AFCFF"/>
              </a:clrFrom>
              <a:clrTo>
                <a:srgbClr val="FAFCFF">
                  <a:alpha val="0"/>
                </a:srgbClr>
              </a:clrTo>
            </a:clrChange>
            <a:alphaModFix/>
          </a:blip>
          <a:srcRect r="3151"/>
          <a:stretch>
            <a:fillRect/>
          </a:stretch>
        </p:blipFill>
        <p:spPr>
          <a:xfrm rot="21422665">
            <a:off x="5335868" y="1600546"/>
            <a:ext cx="3049304" cy="31067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9" y="-152400"/>
            <a:ext cx="384690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257800" y="2482850"/>
            <a:ext cx="609600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Untitl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AFCFF"/>
              </a:clrFrom>
              <a:clrTo>
                <a:srgbClr val="FAFCFF">
                  <a:alpha val="0"/>
                </a:srgbClr>
              </a:clrTo>
            </a:clrChange>
            <a:alphaModFix amt="30000"/>
          </a:blip>
          <a:srcRect r="3151"/>
          <a:stretch>
            <a:fillRect/>
          </a:stretch>
        </p:blipFill>
        <p:spPr>
          <a:xfrm>
            <a:off x="922867" y="1651000"/>
            <a:ext cx="3378200" cy="3532592"/>
          </a:xfrm>
          <a:prstGeom prst="rect">
            <a:avLst/>
          </a:prstGeom>
        </p:spPr>
      </p:pic>
      <p:pic>
        <p:nvPicPr>
          <p:cNvPr id="15" name="Picture 14" descr="Untitl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AFCFF"/>
              </a:clrFrom>
              <a:clrTo>
                <a:srgbClr val="FAFCFF">
                  <a:alpha val="0"/>
                </a:srgbClr>
              </a:clrTo>
            </a:clrChange>
            <a:alphaModFix/>
          </a:blip>
          <a:srcRect r="3151"/>
          <a:stretch>
            <a:fillRect/>
          </a:stretch>
        </p:blipFill>
        <p:spPr>
          <a:xfrm rot="21422665">
            <a:off x="5335868" y="1600546"/>
            <a:ext cx="3049304" cy="31067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135" y="0"/>
            <a:ext cx="3846909" cy="6858000"/>
          </a:xfrm>
          <a:prstGeom prst="rect">
            <a:avLst/>
          </a:prstGeom>
        </p:spPr>
      </p:pic>
      <p:pic>
        <p:nvPicPr>
          <p:cNvPr id="4" name="Picture 3" descr="Screen Shot 2018-11-01 at 9.50.42 PM.png"/>
          <p:cNvPicPr>
            <a:picLocks noChangeAspect="1"/>
          </p:cNvPicPr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 rot="21399120">
            <a:off x="1296743" y="2516286"/>
            <a:ext cx="2883234" cy="27398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545" y="0"/>
            <a:ext cx="3846909" cy="6858000"/>
          </a:xfrm>
          <a:prstGeom prst="rect">
            <a:avLst/>
          </a:prstGeom>
        </p:spPr>
      </p:pic>
      <p:pic>
        <p:nvPicPr>
          <p:cNvPr id="4" name="Picture 3" descr="Screen Shot 2018-11-01 at 9.50.42 PM.pn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837677" y="2167467"/>
            <a:ext cx="3300656" cy="30547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8-11-01 at 9.50.42 PM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" contrast="12000"/>
            <a:alphaModFix amt="32000"/>
          </a:blip>
          <a:stretch>
            <a:fillRect/>
          </a:stretch>
        </p:blipFill>
        <p:spPr>
          <a:xfrm>
            <a:off x="1517650" y="1079500"/>
            <a:ext cx="6108700" cy="4699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7811</TotalTime>
  <Words>0</Words>
  <Application>Microsoft Macintosh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Kerry Davis</dc:creator>
  <cp:lastModifiedBy>Kerry Davis</cp:lastModifiedBy>
  <cp:revision>401</cp:revision>
  <dcterms:created xsi:type="dcterms:W3CDTF">2018-11-02T04:53:45Z</dcterms:created>
  <dcterms:modified xsi:type="dcterms:W3CDTF">2018-11-07T15:05:19Z</dcterms:modified>
</cp:coreProperties>
</file>