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8" r:id="rId3"/>
    <p:sldId id="259" r:id="rId4"/>
    <p:sldId id="257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768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7A2F2-B3DA-2F4B-B23B-C07BAB18D7D8}" type="datetimeFigureOut">
              <a:rPr lang="en-US" smtClean="0"/>
              <a:pPr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887E-AB9A-CE49-A79F-FE1D3F1BDB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roup 242"/>
          <p:cNvGrpSpPr/>
          <p:nvPr/>
        </p:nvGrpSpPr>
        <p:grpSpPr>
          <a:xfrm>
            <a:off x="4118749" y="1907005"/>
            <a:ext cx="2440543" cy="1830659"/>
            <a:chOff x="4120583" y="5106011"/>
            <a:chExt cx="2440543" cy="1830659"/>
          </a:xfrm>
        </p:grpSpPr>
        <p:sp>
          <p:nvSpPr>
            <p:cNvPr id="202" name="Rectangle 201"/>
            <p:cNvSpPr/>
            <p:nvPr/>
          </p:nvSpPr>
          <p:spPr>
            <a:xfrm>
              <a:off x="4120587" y="5716379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121500" y="5106474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203"/>
            <p:cNvSpPr/>
            <p:nvPr/>
          </p:nvSpPr>
          <p:spPr>
            <a:xfrm rot="5400000">
              <a:off x="4654139" y="5030122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4120583" y="6325832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/>
            <p:cNvSpPr/>
            <p:nvPr/>
          </p:nvSpPr>
          <p:spPr>
            <a:xfrm rot="5400000">
              <a:off x="4654138" y="5487323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7" name="Group 161"/>
            <p:cNvGrpSpPr/>
            <p:nvPr/>
          </p:nvGrpSpPr>
          <p:grpSpPr>
            <a:xfrm>
              <a:off x="5492182" y="6020873"/>
              <a:ext cx="609906" cy="914401"/>
              <a:chOff x="991508" y="2666857"/>
              <a:chExt cx="609906" cy="914401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215" name="Rectangle 214"/>
              <p:cNvSpPr/>
              <p:nvPr/>
            </p:nvSpPr>
            <p:spPr>
              <a:xfrm rot="5400000">
                <a:off x="1067862" y="2590504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Rectangle 215"/>
              <p:cNvSpPr/>
              <p:nvPr/>
            </p:nvSpPr>
            <p:spPr>
              <a:xfrm rot="5400000">
                <a:off x="1067861" y="3047705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9" name="Rectangle 208"/>
            <p:cNvSpPr/>
            <p:nvPr/>
          </p:nvSpPr>
          <p:spPr>
            <a:xfrm>
              <a:off x="5187689" y="5106474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4580534" y="6022270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4" name="Group 233"/>
            <p:cNvGrpSpPr/>
            <p:nvPr/>
          </p:nvGrpSpPr>
          <p:grpSpPr>
            <a:xfrm>
              <a:off x="6103009" y="5106011"/>
              <a:ext cx="458117" cy="1829263"/>
              <a:chOff x="3663381" y="7087211"/>
              <a:chExt cx="458117" cy="1829263"/>
            </a:xfrm>
          </p:grpSpPr>
          <p:sp>
            <p:nvSpPr>
              <p:cNvPr id="235" name="Rectangle 234"/>
              <p:cNvSpPr/>
              <p:nvPr/>
            </p:nvSpPr>
            <p:spPr>
              <a:xfrm>
                <a:off x="3663385" y="7697116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3664298" y="7087211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3663381" y="8306569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4" name="Group 243"/>
          <p:cNvGrpSpPr/>
          <p:nvPr/>
        </p:nvGrpSpPr>
        <p:grpSpPr>
          <a:xfrm>
            <a:off x="4116915" y="76809"/>
            <a:ext cx="2440543" cy="1830659"/>
            <a:chOff x="4120583" y="5106011"/>
            <a:chExt cx="2440543" cy="1830659"/>
          </a:xfrm>
        </p:grpSpPr>
        <p:sp>
          <p:nvSpPr>
            <p:cNvPr id="245" name="Rectangle 244"/>
            <p:cNvSpPr/>
            <p:nvPr/>
          </p:nvSpPr>
          <p:spPr>
            <a:xfrm>
              <a:off x="4120587" y="5716379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4121500" y="5106474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 rot="5400000">
              <a:off x="4654139" y="5030122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120583" y="6325832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Rectangle 248"/>
            <p:cNvSpPr/>
            <p:nvPr/>
          </p:nvSpPr>
          <p:spPr>
            <a:xfrm rot="5400000">
              <a:off x="4654138" y="5487323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0" name="Group 161"/>
            <p:cNvGrpSpPr/>
            <p:nvPr/>
          </p:nvGrpSpPr>
          <p:grpSpPr>
            <a:xfrm>
              <a:off x="5492182" y="6020873"/>
              <a:ext cx="609906" cy="914401"/>
              <a:chOff x="991508" y="2666857"/>
              <a:chExt cx="609906" cy="914401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257" name="Rectangle 256"/>
              <p:cNvSpPr/>
              <p:nvPr/>
            </p:nvSpPr>
            <p:spPr>
              <a:xfrm rot="5400000">
                <a:off x="1067862" y="2590504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Rectangle 257"/>
              <p:cNvSpPr/>
              <p:nvPr/>
            </p:nvSpPr>
            <p:spPr>
              <a:xfrm rot="5400000">
                <a:off x="1067861" y="3047705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1" name="Rectangle 250"/>
            <p:cNvSpPr/>
            <p:nvPr/>
          </p:nvSpPr>
          <p:spPr>
            <a:xfrm>
              <a:off x="5187689" y="5106474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580534" y="6022270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3" name="Group 233"/>
            <p:cNvGrpSpPr/>
            <p:nvPr/>
          </p:nvGrpSpPr>
          <p:grpSpPr>
            <a:xfrm>
              <a:off x="6103009" y="5106011"/>
              <a:ext cx="458117" cy="1829263"/>
              <a:chOff x="3663381" y="7087211"/>
              <a:chExt cx="458117" cy="1829263"/>
            </a:xfrm>
          </p:grpSpPr>
          <p:sp>
            <p:nvSpPr>
              <p:cNvPr id="254" name="Rectangle 253"/>
              <p:cNvSpPr/>
              <p:nvPr/>
            </p:nvSpPr>
            <p:spPr>
              <a:xfrm>
                <a:off x="3663385" y="7697116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3664298" y="7087211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Rectangle 255"/>
              <p:cNvSpPr/>
              <p:nvPr/>
            </p:nvSpPr>
            <p:spPr>
              <a:xfrm>
                <a:off x="3663381" y="8306569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4" name="Group 263"/>
          <p:cNvGrpSpPr/>
          <p:nvPr/>
        </p:nvGrpSpPr>
        <p:grpSpPr>
          <a:xfrm>
            <a:off x="383434" y="4496106"/>
            <a:ext cx="2134219" cy="1830885"/>
            <a:chOff x="383434" y="4496106"/>
            <a:chExt cx="2134219" cy="1830885"/>
          </a:xfrm>
        </p:grpSpPr>
        <p:grpSp>
          <p:nvGrpSpPr>
            <p:cNvPr id="67" name="Group 107"/>
            <p:cNvGrpSpPr/>
            <p:nvPr/>
          </p:nvGrpSpPr>
          <p:grpSpPr>
            <a:xfrm>
              <a:off x="1907745" y="4497500"/>
              <a:ext cx="609908" cy="1829262"/>
              <a:chOff x="2514896" y="1675163"/>
              <a:chExt cx="609908" cy="1829262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70" name="Rectangle 69"/>
              <p:cNvSpPr/>
              <p:nvPr/>
            </p:nvSpPr>
            <p:spPr>
              <a:xfrm rot="16200000">
                <a:off x="2591249" y="2970872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 rot="16200000">
                <a:off x="2591250" y="251367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 rot="16200000">
                <a:off x="2591251" y="205601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 rot="16200000">
                <a:off x="2591252" y="1598810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993342" y="4496106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92424" y="5411902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9" name="Group 107"/>
            <p:cNvGrpSpPr/>
            <p:nvPr/>
          </p:nvGrpSpPr>
          <p:grpSpPr>
            <a:xfrm>
              <a:off x="383434" y="4497729"/>
              <a:ext cx="609908" cy="1829262"/>
              <a:chOff x="2514896" y="1675163"/>
              <a:chExt cx="609908" cy="1829262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260" name="Rectangle 259"/>
              <p:cNvSpPr/>
              <p:nvPr/>
            </p:nvSpPr>
            <p:spPr>
              <a:xfrm rot="16200000">
                <a:off x="2591249" y="2970872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Rectangle 260"/>
              <p:cNvSpPr/>
              <p:nvPr/>
            </p:nvSpPr>
            <p:spPr>
              <a:xfrm rot="16200000">
                <a:off x="2591250" y="251367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Rectangle 261"/>
              <p:cNvSpPr/>
              <p:nvPr/>
            </p:nvSpPr>
            <p:spPr>
              <a:xfrm rot="16200000">
                <a:off x="2591251" y="205601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Rectangle 262"/>
              <p:cNvSpPr/>
              <p:nvPr/>
            </p:nvSpPr>
            <p:spPr>
              <a:xfrm rot="16200000">
                <a:off x="2591252" y="1598810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8" name="Group 277"/>
          <p:cNvGrpSpPr/>
          <p:nvPr/>
        </p:nvGrpSpPr>
        <p:grpSpPr>
          <a:xfrm>
            <a:off x="380677" y="6323284"/>
            <a:ext cx="2134219" cy="1830885"/>
            <a:chOff x="383434" y="4496106"/>
            <a:chExt cx="2134219" cy="1830885"/>
          </a:xfrm>
        </p:grpSpPr>
        <p:grpSp>
          <p:nvGrpSpPr>
            <p:cNvPr id="279" name="Group 107"/>
            <p:cNvGrpSpPr/>
            <p:nvPr/>
          </p:nvGrpSpPr>
          <p:grpSpPr>
            <a:xfrm>
              <a:off x="1907745" y="4497500"/>
              <a:ext cx="609908" cy="1829262"/>
              <a:chOff x="2514896" y="1675163"/>
              <a:chExt cx="609908" cy="1829262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287" name="Rectangle 286"/>
              <p:cNvSpPr/>
              <p:nvPr/>
            </p:nvSpPr>
            <p:spPr>
              <a:xfrm rot="16200000">
                <a:off x="2591249" y="2970872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Rectangle 287"/>
              <p:cNvSpPr/>
              <p:nvPr/>
            </p:nvSpPr>
            <p:spPr>
              <a:xfrm rot="16200000">
                <a:off x="2591250" y="251367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Rectangle 288"/>
              <p:cNvSpPr/>
              <p:nvPr/>
            </p:nvSpPr>
            <p:spPr>
              <a:xfrm rot="16200000">
                <a:off x="2591251" y="205601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Rectangle 289"/>
              <p:cNvSpPr/>
              <p:nvPr/>
            </p:nvSpPr>
            <p:spPr>
              <a:xfrm rot="16200000">
                <a:off x="2591252" y="1598810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0" name="Rectangle 279"/>
            <p:cNvSpPr/>
            <p:nvPr/>
          </p:nvSpPr>
          <p:spPr>
            <a:xfrm>
              <a:off x="993342" y="4496106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992424" y="5411902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2" name="Group 107"/>
            <p:cNvGrpSpPr/>
            <p:nvPr/>
          </p:nvGrpSpPr>
          <p:grpSpPr>
            <a:xfrm>
              <a:off x="383434" y="4497729"/>
              <a:ext cx="609908" cy="1829262"/>
              <a:chOff x="2514896" y="1675163"/>
              <a:chExt cx="609908" cy="1829262"/>
            </a:xfrm>
            <a:blipFill rotWithShape="1">
              <a:blip r:embed="rId2"/>
              <a:tile tx="0" ty="0" sx="100000" sy="100000" flip="none" algn="tl"/>
            </a:blipFill>
          </p:grpSpPr>
          <p:sp>
            <p:nvSpPr>
              <p:cNvPr id="283" name="Rectangle 282"/>
              <p:cNvSpPr/>
              <p:nvPr/>
            </p:nvSpPr>
            <p:spPr>
              <a:xfrm rot="16200000">
                <a:off x="2591249" y="2970872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/>
              <p:cNvSpPr/>
              <p:nvPr/>
            </p:nvSpPr>
            <p:spPr>
              <a:xfrm rot="16200000">
                <a:off x="2591250" y="251367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Rectangle 284"/>
              <p:cNvSpPr/>
              <p:nvPr/>
            </p:nvSpPr>
            <p:spPr>
              <a:xfrm rot="16200000">
                <a:off x="2591251" y="2056011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Rectangle 285"/>
              <p:cNvSpPr/>
              <p:nvPr/>
            </p:nvSpPr>
            <p:spPr>
              <a:xfrm rot="16200000">
                <a:off x="2591252" y="1598810"/>
                <a:ext cx="457200" cy="609905"/>
              </a:xfrm>
              <a:prstGeom prst="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0" name="Group 309"/>
          <p:cNvGrpSpPr/>
          <p:nvPr/>
        </p:nvGrpSpPr>
        <p:grpSpPr>
          <a:xfrm>
            <a:off x="4251252" y="4267200"/>
            <a:ext cx="1833394" cy="1830771"/>
            <a:chOff x="4269618" y="5869790"/>
            <a:chExt cx="1833394" cy="1830771"/>
          </a:xfrm>
        </p:grpSpPr>
        <p:grpSp>
          <p:nvGrpSpPr>
            <p:cNvPr id="305" name="Group 304"/>
            <p:cNvGrpSpPr/>
            <p:nvPr/>
          </p:nvGrpSpPr>
          <p:grpSpPr>
            <a:xfrm>
              <a:off x="4269618" y="5871527"/>
              <a:ext cx="459038" cy="1829034"/>
              <a:chOff x="3352488" y="4497728"/>
              <a:chExt cx="459038" cy="1829034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3354326" y="51074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352488" y="4497728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354322" y="5716857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4" name="Rectangle 293"/>
            <p:cNvSpPr/>
            <p:nvPr/>
          </p:nvSpPr>
          <p:spPr>
            <a:xfrm>
              <a:off x="4729574" y="5869790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Rectangle 294"/>
            <p:cNvSpPr/>
            <p:nvPr/>
          </p:nvSpPr>
          <p:spPr>
            <a:xfrm>
              <a:off x="4728656" y="6785586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6" name="Group 305"/>
            <p:cNvGrpSpPr/>
            <p:nvPr/>
          </p:nvGrpSpPr>
          <p:grpSpPr>
            <a:xfrm>
              <a:off x="5643974" y="5871527"/>
              <a:ext cx="459038" cy="1829034"/>
              <a:chOff x="3352488" y="4497728"/>
              <a:chExt cx="459038" cy="1829034"/>
            </a:xfrm>
          </p:grpSpPr>
          <p:sp>
            <p:nvSpPr>
              <p:cNvPr id="307" name="Rectangle 306"/>
              <p:cNvSpPr/>
              <p:nvPr/>
            </p:nvSpPr>
            <p:spPr>
              <a:xfrm>
                <a:off x="3354326" y="51074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3352488" y="4497728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3354322" y="5716857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1" name="Group 310"/>
          <p:cNvGrpSpPr/>
          <p:nvPr/>
        </p:nvGrpSpPr>
        <p:grpSpPr>
          <a:xfrm>
            <a:off x="4243907" y="6097971"/>
            <a:ext cx="1833394" cy="1830771"/>
            <a:chOff x="4269618" y="5869790"/>
            <a:chExt cx="1833394" cy="1830771"/>
          </a:xfrm>
        </p:grpSpPr>
        <p:grpSp>
          <p:nvGrpSpPr>
            <p:cNvPr id="312" name="Group 304"/>
            <p:cNvGrpSpPr/>
            <p:nvPr/>
          </p:nvGrpSpPr>
          <p:grpSpPr>
            <a:xfrm>
              <a:off x="4269618" y="5871527"/>
              <a:ext cx="459038" cy="1829034"/>
              <a:chOff x="3352488" y="4497728"/>
              <a:chExt cx="459038" cy="1829034"/>
            </a:xfrm>
          </p:grpSpPr>
          <p:sp>
            <p:nvSpPr>
              <p:cNvPr id="319" name="Rectangle 318"/>
              <p:cNvSpPr/>
              <p:nvPr/>
            </p:nvSpPr>
            <p:spPr>
              <a:xfrm>
                <a:off x="3354326" y="51074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" name="Rectangle 319"/>
              <p:cNvSpPr/>
              <p:nvPr/>
            </p:nvSpPr>
            <p:spPr>
              <a:xfrm>
                <a:off x="3352488" y="4497728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1" name="Rectangle 320"/>
              <p:cNvSpPr/>
              <p:nvPr/>
            </p:nvSpPr>
            <p:spPr>
              <a:xfrm>
                <a:off x="3354322" y="5716857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3" name="Rectangle 312"/>
            <p:cNvSpPr/>
            <p:nvPr/>
          </p:nvSpPr>
          <p:spPr>
            <a:xfrm>
              <a:off x="4729574" y="5869790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4728656" y="6785586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5" name="Group 305"/>
            <p:cNvGrpSpPr/>
            <p:nvPr/>
          </p:nvGrpSpPr>
          <p:grpSpPr>
            <a:xfrm>
              <a:off x="5643974" y="5871527"/>
              <a:ext cx="459038" cy="1829034"/>
              <a:chOff x="3352488" y="4497728"/>
              <a:chExt cx="459038" cy="1829034"/>
            </a:xfrm>
          </p:grpSpPr>
          <p:sp>
            <p:nvSpPr>
              <p:cNvPr id="316" name="Rectangle 315"/>
              <p:cNvSpPr/>
              <p:nvPr/>
            </p:nvSpPr>
            <p:spPr>
              <a:xfrm>
                <a:off x="3354326" y="51074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3352488" y="4497728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3354322" y="5716857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8" name="Group 107"/>
          <p:cNvGrpSpPr/>
          <p:nvPr/>
        </p:nvGrpSpPr>
        <p:grpSpPr>
          <a:xfrm>
            <a:off x="2060145" y="4649900"/>
            <a:ext cx="609908" cy="1829262"/>
            <a:chOff x="2514896" y="1675163"/>
            <a:chExt cx="609908" cy="1829262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346" name="Rectangle 345"/>
            <p:cNvSpPr/>
            <p:nvPr/>
          </p:nvSpPr>
          <p:spPr>
            <a:xfrm rot="16200000">
              <a:off x="2591249" y="2970872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ectangle 346"/>
            <p:cNvSpPr/>
            <p:nvPr/>
          </p:nvSpPr>
          <p:spPr>
            <a:xfrm rot="16200000">
              <a:off x="2591250" y="251367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ectangle 347"/>
            <p:cNvSpPr/>
            <p:nvPr/>
          </p:nvSpPr>
          <p:spPr>
            <a:xfrm rot="16200000">
              <a:off x="2591251" y="205601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ectangle 348"/>
            <p:cNvSpPr/>
            <p:nvPr/>
          </p:nvSpPr>
          <p:spPr>
            <a:xfrm rot="16200000">
              <a:off x="2591252" y="1598810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9" name="Rectangle 338"/>
          <p:cNvSpPr/>
          <p:nvPr/>
        </p:nvSpPr>
        <p:spPr>
          <a:xfrm>
            <a:off x="1145742" y="4648506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Rectangle 339"/>
          <p:cNvSpPr/>
          <p:nvPr/>
        </p:nvSpPr>
        <p:spPr>
          <a:xfrm>
            <a:off x="1144824" y="5564302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1" name="Group 107"/>
          <p:cNvGrpSpPr/>
          <p:nvPr/>
        </p:nvGrpSpPr>
        <p:grpSpPr>
          <a:xfrm>
            <a:off x="535834" y="4650129"/>
            <a:ext cx="609908" cy="1829262"/>
            <a:chOff x="2514896" y="1675163"/>
            <a:chExt cx="609908" cy="1829262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342" name="Rectangle 341"/>
            <p:cNvSpPr/>
            <p:nvPr/>
          </p:nvSpPr>
          <p:spPr>
            <a:xfrm rot="16200000">
              <a:off x="2591249" y="2970872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ectangle 342"/>
            <p:cNvSpPr/>
            <p:nvPr/>
          </p:nvSpPr>
          <p:spPr>
            <a:xfrm rot="16200000">
              <a:off x="2591250" y="251367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ectangle 343"/>
            <p:cNvSpPr/>
            <p:nvPr/>
          </p:nvSpPr>
          <p:spPr>
            <a:xfrm rot="16200000">
              <a:off x="2591251" y="205601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ectangle 344"/>
            <p:cNvSpPr/>
            <p:nvPr/>
          </p:nvSpPr>
          <p:spPr>
            <a:xfrm rot="16200000">
              <a:off x="2591252" y="1598810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3" name="Rectangle 322"/>
          <p:cNvSpPr/>
          <p:nvPr/>
        </p:nvSpPr>
        <p:spPr>
          <a:xfrm>
            <a:off x="687480" y="839419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Rectangle 323"/>
          <p:cNvSpPr/>
          <p:nvPr/>
        </p:nvSpPr>
        <p:spPr>
          <a:xfrm>
            <a:off x="688393" y="229514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Rectangle 324"/>
          <p:cNvSpPr/>
          <p:nvPr/>
        </p:nvSpPr>
        <p:spPr>
          <a:xfrm rot="5400000">
            <a:off x="1221032" y="15316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Rectangle 325"/>
          <p:cNvSpPr/>
          <p:nvPr/>
        </p:nvSpPr>
        <p:spPr>
          <a:xfrm>
            <a:off x="687476" y="144887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Rectangle 326"/>
          <p:cNvSpPr/>
          <p:nvPr/>
        </p:nvSpPr>
        <p:spPr>
          <a:xfrm rot="5400000">
            <a:off x="1221031" y="610363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Rectangle 334"/>
          <p:cNvSpPr/>
          <p:nvPr/>
        </p:nvSpPr>
        <p:spPr>
          <a:xfrm rot="5400000">
            <a:off x="2135429" y="1067560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Rectangle 335"/>
          <p:cNvSpPr/>
          <p:nvPr/>
        </p:nvSpPr>
        <p:spPr>
          <a:xfrm rot="5400000">
            <a:off x="2135428" y="1524761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Rectangle 328"/>
          <p:cNvSpPr/>
          <p:nvPr/>
        </p:nvSpPr>
        <p:spPr>
          <a:xfrm>
            <a:off x="1754582" y="229514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Rectangle 329"/>
          <p:cNvSpPr/>
          <p:nvPr/>
        </p:nvSpPr>
        <p:spPr>
          <a:xfrm>
            <a:off x="1147427" y="1145310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Rectangle 331"/>
          <p:cNvSpPr/>
          <p:nvPr/>
        </p:nvSpPr>
        <p:spPr>
          <a:xfrm>
            <a:off x="2669906" y="838956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Rectangle 332"/>
          <p:cNvSpPr/>
          <p:nvPr/>
        </p:nvSpPr>
        <p:spPr>
          <a:xfrm>
            <a:off x="2670819" y="229051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Rectangle 333"/>
          <p:cNvSpPr/>
          <p:nvPr/>
        </p:nvSpPr>
        <p:spPr>
          <a:xfrm>
            <a:off x="2669902" y="1448409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ectangle 350"/>
          <p:cNvSpPr/>
          <p:nvPr/>
        </p:nvSpPr>
        <p:spPr>
          <a:xfrm rot="16200000">
            <a:off x="3203453" y="1526388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Rectangle 351"/>
          <p:cNvSpPr/>
          <p:nvPr/>
        </p:nvSpPr>
        <p:spPr>
          <a:xfrm rot="16200000">
            <a:off x="3203454" y="1069187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Rectangle 352"/>
          <p:cNvSpPr/>
          <p:nvPr/>
        </p:nvSpPr>
        <p:spPr>
          <a:xfrm rot="16200000">
            <a:off x="3203455" y="611527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Rectangle 353"/>
          <p:cNvSpPr/>
          <p:nvPr/>
        </p:nvSpPr>
        <p:spPr>
          <a:xfrm rot="16200000">
            <a:off x="3203456" y="154326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Rectangle 355"/>
          <p:cNvSpPr/>
          <p:nvPr/>
        </p:nvSpPr>
        <p:spPr>
          <a:xfrm rot="16200000">
            <a:off x="154838" y="1523133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Rectangle 356"/>
          <p:cNvSpPr/>
          <p:nvPr/>
        </p:nvSpPr>
        <p:spPr>
          <a:xfrm rot="16200000">
            <a:off x="154839" y="106593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Rectangle 357"/>
          <p:cNvSpPr/>
          <p:nvPr/>
        </p:nvSpPr>
        <p:spPr>
          <a:xfrm rot="16200000">
            <a:off x="154840" y="60827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Rectangle 358"/>
          <p:cNvSpPr/>
          <p:nvPr/>
        </p:nvSpPr>
        <p:spPr>
          <a:xfrm rot="16200000">
            <a:off x="154841" y="151071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0" name="Group 389"/>
          <p:cNvGrpSpPr/>
          <p:nvPr/>
        </p:nvGrpSpPr>
        <p:grpSpPr>
          <a:xfrm>
            <a:off x="79397" y="2356764"/>
            <a:ext cx="3659446" cy="1834377"/>
            <a:chOff x="78481" y="2052505"/>
            <a:chExt cx="3659446" cy="1834377"/>
          </a:xfrm>
        </p:grpSpPr>
        <p:sp>
          <p:nvSpPr>
            <p:cNvPr id="363" name="Rectangle 362"/>
            <p:cNvSpPr/>
            <p:nvPr/>
          </p:nvSpPr>
          <p:spPr>
            <a:xfrm rot="5400000">
              <a:off x="1221028" y="1980334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ectangle 364"/>
            <p:cNvSpPr/>
            <p:nvPr/>
          </p:nvSpPr>
          <p:spPr>
            <a:xfrm rot="5400000">
              <a:off x="1221027" y="2437535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ectangle 365"/>
            <p:cNvSpPr/>
            <p:nvPr/>
          </p:nvSpPr>
          <p:spPr>
            <a:xfrm rot="5400000">
              <a:off x="2135425" y="2894732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ectangle 366"/>
            <p:cNvSpPr/>
            <p:nvPr/>
          </p:nvSpPr>
          <p:spPr>
            <a:xfrm rot="5400000">
              <a:off x="2135424" y="3351933"/>
              <a:ext cx="457200" cy="609905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1754578" y="2056686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1147423" y="2972482"/>
              <a:ext cx="914400" cy="914400"/>
            </a:xfrm>
            <a:prstGeom prst="rect">
              <a:avLst/>
            </a:prstGeom>
            <a:blipFill rotWithShape="1">
              <a:blip r:embed="rId2"/>
              <a:tile tx="0" ty="0" sx="100000" sy="100000" flip="none" algn="tl"/>
            </a:blipFill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1" name="Group 380"/>
            <p:cNvGrpSpPr/>
            <p:nvPr/>
          </p:nvGrpSpPr>
          <p:grpSpPr>
            <a:xfrm rot="10800000">
              <a:off x="78481" y="2054596"/>
              <a:ext cx="1067108" cy="1831353"/>
              <a:chOff x="78481" y="2054596"/>
              <a:chExt cx="1067108" cy="1831353"/>
            </a:xfrm>
          </p:grpSpPr>
          <p:sp>
            <p:nvSpPr>
              <p:cNvPr id="361" name="Rectangle 360"/>
              <p:cNvSpPr/>
              <p:nvPr/>
            </p:nvSpPr>
            <p:spPr>
              <a:xfrm>
                <a:off x="687476" y="2666591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Rectangle 361"/>
              <p:cNvSpPr/>
              <p:nvPr/>
            </p:nvSpPr>
            <p:spPr>
              <a:xfrm>
                <a:off x="688389" y="2056686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Rectangle 363"/>
              <p:cNvSpPr/>
              <p:nvPr/>
            </p:nvSpPr>
            <p:spPr>
              <a:xfrm>
                <a:off x="687472" y="327604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Rectangle 376"/>
              <p:cNvSpPr/>
              <p:nvPr/>
            </p:nvSpPr>
            <p:spPr>
              <a:xfrm rot="16200000">
                <a:off x="154834" y="3350305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Rectangle 377"/>
              <p:cNvSpPr/>
              <p:nvPr/>
            </p:nvSpPr>
            <p:spPr>
              <a:xfrm rot="16200000">
                <a:off x="154835" y="28931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Rectangle 378"/>
              <p:cNvSpPr/>
              <p:nvPr/>
            </p:nvSpPr>
            <p:spPr>
              <a:xfrm rot="16200000">
                <a:off x="154836" y="243544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Rectangle 379"/>
              <p:cNvSpPr/>
              <p:nvPr/>
            </p:nvSpPr>
            <p:spPr>
              <a:xfrm rot="16200000">
                <a:off x="154837" y="1978243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2" name="Group 381"/>
            <p:cNvGrpSpPr/>
            <p:nvPr/>
          </p:nvGrpSpPr>
          <p:grpSpPr>
            <a:xfrm>
              <a:off x="2670819" y="2052505"/>
              <a:ext cx="1067108" cy="1831353"/>
              <a:chOff x="78481" y="2054596"/>
              <a:chExt cx="1067108" cy="1831353"/>
            </a:xfrm>
          </p:grpSpPr>
          <p:sp>
            <p:nvSpPr>
              <p:cNvPr id="383" name="Rectangle 382"/>
              <p:cNvSpPr/>
              <p:nvPr/>
            </p:nvSpPr>
            <p:spPr>
              <a:xfrm>
                <a:off x="687476" y="2666591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688389" y="2056686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Rectangle 384"/>
              <p:cNvSpPr/>
              <p:nvPr/>
            </p:nvSpPr>
            <p:spPr>
              <a:xfrm>
                <a:off x="687472" y="327604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Rectangle 385"/>
              <p:cNvSpPr/>
              <p:nvPr/>
            </p:nvSpPr>
            <p:spPr>
              <a:xfrm rot="16200000">
                <a:off x="154834" y="3350305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7" name="Rectangle 386"/>
              <p:cNvSpPr/>
              <p:nvPr/>
            </p:nvSpPr>
            <p:spPr>
              <a:xfrm rot="16200000">
                <a:off x="154835" y="289310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Rectangle 387"/>
              <p:cNvSpPr/>
              <p:nvPr/>
            </p:nvSpPr>
            <p:spPr>
              <a:xfrm rot="16200000">
                <a:off x="154836" y="2435444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Rectangle 388"/>
              <p:cNvSpPr/>
              <p:nvPr/>
            </p:nvSpPr>
            <p:spPr>
              <a:xfrm rot="16200000">
                <a:off x="154837" y="1978243"/>
                <a:ext cx="457200" cy="609905"/>
              </a:xfrm>
              <a:prstGeom prst="rect">
                <a:avLst/>
              </a:prstGeom>
              <a:blipFill rotWithShape="1">
                <a:blip r:embed="rId2"/>
                <a:tile tx="0" ty="0" sx="100000" sy="100000" flip="none" algn="tl"/>
              </a:blip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2"/>
          <p:cNvGrpSpPr/>
          <p:nvPr/>
        </p:nvGrpSpPr>
        <p:grpSpPr>
          <a:xfrm>
            <a:off x="4266590" y="4724696"/>
            <a:ext cx="1219810" cy="457200"/>
            <a:chOff x="915159" y="4571995"/>
            <a:chExt cx="1219810" cy="457200"/>
          </a:xfrm>
        </p:grpSpPr>
        <p:sp>
          <p:nvSpPr>
            <p:cNvPr id="22" name="Rectangle 21"/>
            <p:cNvSpPr/>
            <p:nvPr/>
          </p:nvSpPr>
          <p:spPr>
            <a:xfrm rot="5400000">
              <a:off x="991512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5400000">
              <a:off x="1601417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85"/>
          <p:cNvGrpSpPr/>
          <p:nvPr/>
        </p:nvGrpSpPr>
        <p:grpSpPr>
          <a:xfrm>
            <a:off x="5486400" y="1751995"/>
            <a:ext cx="1220723" cy="1677005"/>
            <a:chOff x="914246" y="3352190"/>
            <a:chExt cx="1220723" cy="1677005"/>
          </a:xfrm>
        </p:grpSpPr>
        <p:grpSp>
          <p:nvGrpSpPr>
            <p:cNvPr id="4" name="Group 83"/>
            <p:cNvGrpSpPr/>
            <p:nvPr/>
          </p:nvGrpSpPr>
          <p:grpSpPr>
            <a:xfrm>
              <a:off x="914246" y="3352190"/>
              <a:ext cx="458113" cy="1219810"/>
              <a:chOff x="914246" y="3352190"/>
              <a:chExt cx="458113" cy="1219810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914246" y="3962095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915159" y="3352190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82"/>
            <p:cNvGrpSpPr/>
            <p:nvPr/>
          </p:nvGrpSpPr>
          <p:grpSpPr>
            <a:xfrm>
              <a:off x="915159" y="4571995"/>
              <a:ext cx="1219810" cy="457200"/>
              <a:chOff x="915159" y="4571995"/>
              <a:chExt cx="1219810" cy="457200"/>
            </a:xfrm>
          </p:grpSpPr>
          <p:sp>
            <p:nvSpPr>
              <p:cNvPr id="89" name="Rectangle 88"/>
              <p:cNvSpPr/>
              <p:nvPr/>
            </p:nvSpPr>
            <p:spPr>
              <a:xfrm rot="5400000">
                <a:off x="991512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>
              <a:xfrm rot="5400000">
                <a:off x="1601417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" name="Group 92"/>
          <p:cNvGrpSpPr/>
          <p:nvPr/>
        </p:nvGrpSpPr>
        <p:grpSpPr>
          <a:xfrm>
            <a:off x="3738366" y="2819101"/>
            <a:ext cx="1220723" cy="1677005"/>
            <a:chOff x="914246" y="3352190"/>
            <a:chExt cx="1220723" cy="1677005"/>
          </a:xfrm>
        </p:grpSpPr>
        <p:grpSp>
          <p:nvGrpSpPr>
            <p:cNvPr id="7" name="Group 83"/>
            <p:cNvGrpSpPr/>
            <p:nvPr/>
          </p:nvGrpSpPr>
          <p:grpSpPr>
            <a:xfrm>
              <a:off x="914246" y="3352190"/>
              <a:ext cx="458113" cy="1219810"/>
              <a:chOff x="914246" y="3352190"/>
              <a:chExt cx="458113" cy="1219810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914246" y="3962095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915159" y="3352190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82"/>
            <p:cNvGrpSpPr/>
            <p:nvPr/>
          </p:nvGrpSpPr>
          <p:grpSpPr>
            <a:xfrm>
              <a:off x="915159" y="4571995"/>
              <a:ext cx="1219810" cy="457200"/>
              <a:chOff x="915159" y="4571995"/>
              <a:chExt cx="1219810" cy="457200"/>
            </a:xfrm>
          </p:grpSpPr>
          <p:sp>
            <p:nvSpPr>
              <p:cNvPr id="96" name="Rectangle 95"/>
              <p:cNvSpPr/>
              <p:nvPr/>
            </p:nvSpPr>
            <p:spPr>
              <a:xfrm rot="5400000">
                <a:off x="991512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 rot="5400000">
                <a:off x="1601417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3" name="Rectangle 112"/>
          <p:cNvSpPr/>
          <p:nvPr/>
        </p:nvSpPr>
        <p:spPr>
          <a:xfrm>
            <a:off x="3967422" y="2590498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 rot="5400000">
            <a:off x="4043777" y="2056946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2"/>
          <p:cNvGrpSpPr/>
          <p:nvPr/>
        </p:nvGrpSpPr>
        <p:grpSpPr>
          <a:xfrm>
            <a:off x="3967422" y="1523392"/>
            <a:ext cx="1219810" cy="457200"/>
            <a:chOff x="915159" y="4571995"/>
            <a:chExt cx="1219810" cy="457200"/>
          </a:xfrm>
        </p:grpSpPr>
        <p:sp>
          <p:nvSpPr>
            <p:cNvPr id="117" name="Rectangle 116"/>
            <p:cNvSpPr/>
            <p:nvPr/>
          </p:nvSpPr>
          <p:spPr>
            <a:xfrm rot="5400000">
              <a:off x="991512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 rot="5400000">
              <a:off x="1601417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2" name="Rectangle 121"/>
          <p:cNvSpPr/>
          <p:nvPr/>
        </p:nvSpPr>
        <p:spPr>
          <a:xfrm rot="5400000">
            <a:off x="4342943" y="837134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5030113" y="913486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1602331" y="3504425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2212241" y="4419288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1142379" y="3503503"/>
            <a:ext cx="458117" cy="1829263"/>
            <a:chOff x="535225" y="3504425"/>
            <a:chExt cx="458117" cy="1829263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21" name="Rectangle 20"/>
            <p:cNvSpPr/>
            <p:nvPr/>
          </p:nvSpPr>
          <p:spPr>
            <a:xfrm>
              <a:off x="535229" y="4114330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36142" y="3504425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535225" y="4723783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3391" y="3504899"/>
            <a:ext cx="609908" cy="1829262"/>
            <a:chOff x="992425" y="3504426"/>
            <a:chExt cx="609908" cy="1829262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110" name="Rectangle 109"/>
            <p:cNvSpPr/>
            <p:nvPr/>
          </p:nvSpPr>
          <p:spPr>
            <a:xfrm rot="5400000">
              <a:off x="1068781" y="3428073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 rot="5400000">
              <a:off x="1068780" y="3885274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 rot="5400000">
              <a:off x="1068779" y="4342934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 rot="5400000">
              <a:off x="1068778" y="4800135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Rectangle 128"/>
          <p:cNvSpPr/>
          <p:nvPr/>
        </p:nvSpPr>
        <p:spPr>
          <a:xfrm rot="10800000">
            <a:off x="3126635" y="4114337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 rot="10800000">
            <a:off x="3125722" y="472424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 rot="10800000">
            <a:off x="3126639" y="3504884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60"/>
          <p:cNvGrpSpPr/>
          <p:nvPr/>
        </p:nvGrpSpPr>
        <p:grpSpPr>
          <a:xfrm>
            <a:off x="1602334" y="4418824"/>
            <a:ext cx="609906" cy="914401"/>
            <a:chOff x="2516730" y="4419746"/>
            <a:chExt cx="609906" cy="914401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131" name="Rectangle 130"/>
            <p:cNvSpPr/>
            <p:nvPr/>
          </p:nvSpPr>
          <p:spPr>
            <a:xfrm rot="16200000">
              <a:off x="2593083" y="4800594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 rot="16200000">
              <a:off x="2593084" y="4343393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Rectangle 133"/>
          <p:cNvSpPr/>
          <p:nvPr/>
        </p:nvSpPr>
        <p:spPr>
          <a:xfrm rot="16200000">
            <a:off x="2593085" y="3885733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 rot="16200000">
            <a:off x="2593086" y="342853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533395" y="2284608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534308" y="1674703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 rot="5400000">
            <a:off x="1066947" y="1598351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533391" y="2894061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1066946" y="2055552"/>
            <a:ext cx="457200" cy="609905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61"/>
          <p:cNvGrpSpPr/>
          <p:nvPr/>
        </p:nvGrpSpPr>
        <p:grpSpPr>
          <a:xfrm>
            <a:off x="1904990" y="2589102"/>
            <a:ext cx="609906" cy="914401"/>
            <a:chOff x="991508" y="2666857"/>
            <a:chExt cx="609906" cy="914401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145" name="Rectangle 144"/>
            <p:cNvSpPr/>
            <p:nvPr/>
          </p:nvSpPr>
          <p:spPr>
            <a:xfrm rot="5400000">
              <a:off x="1067862" y="2590504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 rot="5400000">
              <a:off x="1067861" y="3047705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516733" y="1674240"/>
            <a:ext cx="458117" cy="1829263"/>
            <a:chOff x="3123888" y="1675162"/>
            <a:chExt cx="458117" cy="1829263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156" name="Rectangle 155"/>
            <p:cNvSpPr/>
            <p:nvPr/>
          </p:nvSpPr>
          <p:spPr>
            <a:xfrm rot="10800000">
              <a:off x="3124801" y="2284615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 rot="10800000">
              <a:off x="3123888" y="2894520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 rot="10800000">
              <a:off x="3124805" y="1675162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971178" y="1675868"/>
            <a:ext cx="609908" cy="1829262"/>
            <a:chOff x="2514896" y="1675163"/>
            <a:chExt cx="609908" cy="1829262"/>
          </a:xfrm>
          <a:blipFill rotWithShape="1">
            <a:blip r:embed="rId2"/>
            <a:tile tx="0" ty="0" sx="100000" sy="100000" flip="none" algn="tl"/>
          </a:blipFill>
        </p:grpSpPr>
        <p:sp>
          <p:nvSpPr>
            <p:cNvPr id="151" name="Rectangle 150"/>
            <p:cNvSpPr/>
            <p:nvPr/>
          </p:nvSpPr>
          <p:spPr>
            <a:xfrm rot="16200000">
              <a:off x="2591249" y="2970872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 rot="16200000">
              <a:off x="2591250" y="251367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 rot="16200000">
              <a:off x="2591251" y="2056011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 rot="16200000">
              <a:off x="2591252" y="1598810"/>
              <a:ext cx="457200" cy="60990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1600497" y="1674703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993342" y="2590499"/>
            <a:ext cx="914400" cy="914400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2"/>
          <p:cNvGrpSpPr/>
          <p:nvPr/>
        </p:nvGrpSpPr>
        <p:grpSpPr>
          <a:xfrm>
            <a:off x="4266590" y="4724696"/>
            <a:ext cx="1219810" cy="457200"/>
            <a:chOff x="915159" y="4571995"/>
            <a:chExt cx="1219810" cy="457200"/>
          </a:xfrm>
        </p:grpSpPr>
        <p:sp>
          <p:nvSpPr>
            <p:cNvPr id="22" name="Rectangle 21"/>
            <p:cNvSpPr/>
            <p:nvPr/>
          </p:nvSpPr>
          <p:spPr>
            <a:xfrm rot="5400000">
              <a:off x="991512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5400000">
              <a:off x="1601417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85"/>
          <p:cNvGrpSpPr/>
          <p:nvPr/>
        </p:nvGrpSpPr>
        <p:grpSpPr>
          <a:xfrm>
            <a:off x="5486400" y="1751995"/>
            <a:ext cx="1220723" cy="1677005"/>
            <a:chOff x="914246" y="3352190"/>
            <a:chExt cx="1220723" cy="1677005"/>
          </a:xfrm>
        </p:grpSpPr>
        <p:grpSp>
          <p:nvGrpSpPr>
            <p:cNvPr id="4" name="Group 83"/>
            <p:cNvGrpSpPr/>
            <p:nvPr/>
          </p:nvGrpSpPr>
          <p:grpSpPr>
            <a:xfrm>
              <a:off x="914246" y="3352190"/>
              <a:ext cx="458113" cy="1219810"/>
              <a:chOff x="914246" y="3352190"/>
              <a:chExt cx="458113" cy="1219810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914246" y="3962095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915159" y="3352190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82"/>
            <p:cNvGrpSpPr/>
            <p:nvPr/>
          </p:nvGrpSpPr>
          <p:grpSpPr>
            <a:xfrm>
              <a:off x="915159" y="4571995"/>
              <a:ext cx="1219810" cy="457200"/>
              <a:chOff x="915159" y="4571995"/>
              <a:chExt cx="1219810" cy="457200"/>
            </a:xfrm>
          </p:grpSpPr>
          <p:sp>
            <p:nvSpPr>
              <p:cNvPr id="89" name="Rectangle 88"/>
              <p:cNvSpPr/>
              <p:nvPr/>
            </p:nvSpPr>
            <p:spPr>
              <a:xfrm rot="5400000">
                <a:off x="991512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>
              <a:xfrm rot="5400000">
                <a:off x="1601417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" name="Group 92"/>
          <p:cNvGrpSpPr/>
          <p:nvPr/>
        </p:nvGrpSpPr>
        <p:grpSpPr>
          <a:xfrm>
            <a:off x="3738366" y="2819101"/>
            <a:ext cx="1220723" cy="1677005"/>
            <a:chOff x="914246" y="3352190"/>
            <a:chExt cx="1220723" cy="1677005"/>
          </a:xfrm>
        </p:grpSpPr>
        <p:grpSp>
          <p:nvGrpSpPr>
            <p:cNvPr id="7" name="Group 83"/>
            <p:cNvGrpSpPr/>
            <p:nvPr/>
          </p:nvGrpSpPr>
          <p:grpSpPr>
            <a:xfrm>
              <a:off x="914246" y="3352190"/>
              <a:ext cx="458113" cy="1219810"/>
              <a:chOff x="914246" y="3352190"/>
              <a:chExt cx="458113" cy="1219810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914246" y="3962095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915159" y="3352190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82"/>
            <p:cNvGrpSpPr/>
            <p:nvPr/>
          </p:nvGrpSpPr>
          <p:grpSpPr>
            <a:xfrm>
              <a:off x="915159" y="4571995"/>
              <a:ext cx="1219810" cy="457200"/>
              <a:chOff x="915159" y="4571995"/>
              <a:chExt cx="1219810" cy="457200"/>
            </a:xfrm>
          </p:grpSpPr>
          <p:sp>
            <p:nvSpPr>
              <p:cNvPr id="96" name="Rectangle 95"/>
              <p:cNvSpPr/>
              <p:nvPr/>
            </p:nvSpPr>
            <p:spPr>
              <a:xfrm rot="5400000">
                <a:off x="991512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 rot="5400000">
                <a:off x="1601417" y="449564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3" name="Rectangle 112"/>
          <p:cNvSpPr/>
          <p:nvPr/>
        </p:nvSpPr>
        <p:spPr>
          <a:xfrm>
            <a:off x="3967422" y="2590498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 rot="5400000">
            <a:off x="4043777" y="2056946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2"/>
          <p:cNvGrpSpPr/>
          <p:nvPr/>
        </p:nvGrpSpPr>
        <p:grpSpPr>
          <a:xfrm>
            <a:off x="3967422" y="1523392"/>
            <a:ext cx="1219810" cy="457200"/>
            <a:chOff x="915159" y="4571995"/>
            <a:chExt cx="1219810" cy="457200"/>
          </a:xfrm>
        </p:grpSpPr>
        <p:sp>
          <p:nvSpPr>
            <p:cNvPr id="117" name="Rectangle 116"/>
            <p:cNvSpPr/>
            <p:nvPr/>
          </p:nvSpPr>
          <p:spPr>
            <a:xfrm rot="5400000">
              <a:off x="991512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 rot="5400000">
              <a:off x="1601417" y="44956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2" name="Rectangle 121"/>
          <p:cNvSpPr/>
          <p:nvPr/>
        </p:nvSpPr>
        <p:spPr>
          <a:xfrm rot="5400000">
            <a:off x="4342943" y="837134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5030113" y="913486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1602331" y="3504425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2212241" y="4419288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60"/>
          <p:cNvGrpSpPr/>
          <p:nvPr/>
        </p:nvGrpSpPr>
        <p:grpSpPr>
          <a:xfrm>
            <a:off x="1142379" y="3503503"/>
            <a:ext cx="458117" cy="1829263"/>
            <a:chOff x="535225" y="3504425"/>
            <a:chExt cx="458117" cy="1829263"/>
          </a:xfrm>
          <a:effectLst/>
        </p:grpSpPr>
        <p:sp>
          <p:nvSpPr>
            <p:cNvPr id="21" name="Rectangle 20"/>
            <p:cNvSpPr/>
            <p:nvPr/>
          </p:nvSpPr>
          <p:spPr>
            <a:xfrm>
              <a:off x="535229" y="4114330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36142" y="3504425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535225" y="4723783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59"/>
          <p:cNvGrpSpPr/>
          <p:nvPr/>
        </p:nvGrpSpPr>
        <p:grpSpPr>
          <a:xfrm>
            <a:off x="533391" y="3504899"/>
            <a:ext cx="609908" cy="1829262"/>
            <a:chOff x="992425" y="3504426"/>
            <a:chExt cx="609908" cy="1829262"/>
          </a:xfrm>
          <a:effectLst/>
        </p:grpSpPr>
        <p:sp>
          <p:nvSpPr>
            <p:cNvPr id="110" name="Rectangle 109"/>
            <p:cNvSpPr/>
            <p:nvPr/>
          </p:nvSpPr>
          <p:spPr>
            <a:xfrm rot="5400000">
              <a:off x="1068781" y="3428073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 rot="5400000">
              <a:off x="1068780" y="3885274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 rot="5400000">
              <a:off x="1068779" y="4342934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 rot="5400000">
              <a:off x="1068778" y="4800135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Rectangle 128"/>
          <p:cNvSpPr/>
          <p:nvPr/>
        </p:nvSpPr>
        <p:spPr>
          <a:xfrm rot="10800000">
            <a:off x="3126635" y="4114337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 rot="10800000">
            <a:off x="3125722" y="4724242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 rot="10800000">
            <a:off x="3126639" y="3504884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60"/>
          <p:cNvGrpSpPr/>
          <p:nvPr/>
        </p:nvGrpSpPr>
        <p:grpSpPr>
          <a:xfrm>
            <a:off x="1602334" y="4418824"/>
            <a:ext cx="609906" cy="914401"/>
            <a:chOff x="2516730" y="4419746"/>
            <a:chExt cx="609906" cy="914401"/>
          </a:xfrm>
          <a:effectLst/>
        </p:grpSpPr>
        <p:sp>
          <p:nvSpPr>
            <p:cNvPr id="131" name="Rectangle 130"/>
            <p:cNvSpPr/>
            <p:nvPr/>
          </p:nvSpPr>
          <p:spPr>
            <a:xfrm rot="16200000">
              <a:off x="2593083" y="4800594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 rot="16200000">
              <a:off x="2593084" y="4343393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Rectangle 133"/>
          <p:cNvSpPr/>
          <p:nvPr/>
        </p:nvSpPr>
        <p:spPr>
          <a:xfrm rot="16200000">
            <a:off x="2593085" y="3885733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 rot="16200000">
            <a:off x="2593086" y="3428532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533395" y="2284608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534308" y="1674703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 rot="5400000">
            <a:off x="1066947" y="1598351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533391" y="2894061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1066946" y="2055552"/>
            <a:ext cx="457200" cy="609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61"/>
          <p:cNvGrpSpPr/>
          <p:nvPr/>
        </p:nvGrpSpPr>
        <p:grpSpPr>
          <a:xfrm>
            <a:off x="1904990" y="2589102"/>
            <a:ext cx="609906" cy="914401"/>
            <a:chOff x="991508" y="2666857"/>
            <a:chExt cx="609906" cy="914401"/>
          </a:xfrm>
          <a:effectLst/>
        </p:grpSpPr>
        <p:sp>
          <p:nvSpPr>
            <p:cNvPr id="145" name="Rectangle 144"/>
            <p:cNvSpPr/>
            <p:nvPr/>
          </p:nvSpPr>
          <p:spPr>
            <a:xfrm rot="5400000">
              <a:off x="1067862" y="2590504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 rot="5400000">
              <a:off x="1067861" y="3047705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61"/>
          <p:cNvGrpSpPr/>
          <p:nvPr/>
        </p:nvGrpSpPr>
        <p:grpSpPr>
          <a:xfrm>
            <a:off x="2516733" y="1674240"/>
            <a:ext cx="458117" cy="1829263"/>
            <a:chOff x="3123888" y="1675162"/>
            <a:chExt cx="458117" cy="1829263"/>
          </a:xfrm>
          <a:effectLst/>
        </p:grpSpPr>
        <p:sp>
          <p:nvSpPr>
            <p:cNvPr id="156" name="Rectangle 155"/>
            <p:cNvSpPr/>
            <p:nvPr/>
          </p:nvSpPr>
          <p:spPr>
            <a:xfrm rot="10800000">
              <a:off x="3124801" y="2284615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 rot="10800000">
              <a:off x="3123888" y="2894520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 rot="10800000">
              <a:off x="3124805" y="1675162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62"/>
          <p:cNvGrpSpPr/>
          <p:nvPr/>
        </p:nvGrpSpPr>
        <p:grpSpPr>
          <a:xfrm>
            <a:off x="2971178" y="1675868"/>
            <a:ext cx="609908" cy="1829262"/>
            <a:chOff x="2514896" y="1675163"/>
            <a:chExt cx="609908" cy="1829262"/>
          </a:xfrm>
          <a:effectLst/>
        </p:grpSpPr>
        <p:sp>
          <p:nvSpPr>
            <p:cNvPr id="151" name="Rectangle 150"/>
            <p:cNvSpPr/>
            <p:nvPr/>
          </p:nvSpPr>
          <p:spPr>
            <a:xfrm rot="16200000">
              <a:off x="2591249" y="2970872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 rot="16200000">
              <a:off x="2591250" y="2513671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/>
            <p:cNvSpPr/>
            <p:nvPr/>
          </p:nvSpPr>
          <p:spPr>
            <a:xfrm rot="16200000">
              <a:off x="2591251" y="2056011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/>
            <p:cNvSpPr/>
            <p:nvPr/>
          </p:nvSpPr>
          <p:spPr>
            <a:xfrm rot="16200000">
              <a:off x="2591252" y="1598810"/>
              <a:ext cx="457200" cy="60990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1600497" y="1674703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993342" y="2590499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152084" y="364067"/>
            <a:ext cx="6858000" cy="4419600"/>
            <a:chOff x="152084" y="364067"/>
            <a:chExt cx="6858000" cy="4419600"/>
          </a:xfrm>
        </p:grpSpPr>
        <p:pic>
          <p:nvPicPr>
            <p:cNvPr id="64" name="Picture 63" descr="Screen Shot 2018-07-25 at 4.43.39 PM.png"/>
            <p:cNvPicPr>
              <a:picLocks noChangeAspect="1"/>
            </p:cNvPicPr>
            <p:nvPr/>
          </p:nvPicPr>
          <p:blipFill>
            <a:blip r:embed="rId2"/>
            <a:srcRect b="14895"/>
            <a:stretch>
              <a:fillRect/>
            </a:stretch>
          </p:blipFill>
          <p:spPr>
            <a:xfrm>
              <a:off x="152084" y="391112"/>
              <a:ext cx="6858000" cy="4392555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/>
          </p:nvSpPr>
          <p:spPr>
            <a:xfrm>
              <a:off x="2497667" y="364067"/>
              <a:ext cx="1684866" cy="127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1846" y="4572305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917" y="7620469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1449175" y="6934665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224094" y="5410360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5400000">
            <a:off x="224093" y="4953160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92117" y="7620469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5400000">
            <a:off x="2059080" y="6934665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227988" y="5867560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5400000">
            <a:off x="684042" y="7086457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877717" y="7620926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249317" y="7620926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096152" y="3962400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5400000">
            <a:off x="4954990" y="3886048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5400000">
            <a:off x="5412190" y="5257648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1"/>
          <p:cNvGrpSpPr/>
          <p:nvPr/>
        </p:nvGrpSpPr>
        <p:grpSpPr>
          <a:xfrm>
            <a:off x="4267351" y="3047994"/>
            <a:ext cx="1828800" cy="914400"/>
            <a:chOff x="4267351" y="3047994"/>
            <a:chExt cx="1828800" cy="914400"/>
          </a:xfrm>
        </p:grpSpPr>
        <p:sp>
          <p:nvSpPr>
            <p:cNvPr id="8" name="Rectangle 7"/>
            <p:cNvSpPr/>
            <p:nvPr/>
          </p:nvSpPr>
          <p:spPr>
            <a:xfrm>
              <a:off x="4267351" y="3047994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181751" y="3047994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30"/>
          <p:cNvGrpSpPr/>
          <p:nvPr/>
        </p:nvGrpSpPr>
        <p:grpSpPr>
          <a:xfrm>
            <a:off x="760623" y="7773168"/>
            <a:ext cx="1829717" cy="914407"/>
            <a:chOff x="4267351" y="3962395"/>
            <a:chExt cx="1829717" cy="914407"/>
          </a:xfrm>
        </p:grpSpPr>
        <p:sp>
          <p:nvSpPr>
            <p:cNvPr id="25" name="Rectangle 24"/>
            <p:cNvSpPr/>
            <p:nvPr/>
          </p:nvSpPr>
          <p:spPr>
            <a:xfrm rot="5400000">
              <a:off x="4953153" y="4343248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 rot="5400000">
              <a:off x="4953611" y="3886045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5563059" y="38860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 rot="5400000">
              <a:off x="5563516" y="4343249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 rot="5400000">
              <a:off x="4343705" y="3886046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5400000">
              <a:off x="4343704" y="434324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9"/>
          <p:cNvGrpSpPr/>
          <p:nvPr/>
        </p:nvGrpSpPr>
        <p:grpSpPr>
          <a:xfrm>
            <a:off x="4877718" y="5791207"/>
            <a:ext cx="1830635" cy="1219810"/>
            <a:chOff x="4266434" y="4876802"/>
            <a:chExt cx="1830635" cy="1219810"/>
          </a:xfrm>
        </p:grpSpPr>
        <p:sp>
          <p:nvSpPr>
            <p:cNvPr id="10" name="Rectangle 9"/>
            <p:cNvSpPr/>
            <p:nvPr/>
          </p:nvSpPr>
          <p:spPr>
            <a:xfrm>
              <a:off x="4267352" y="487680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724551" y="487680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182669" y="487680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639869" y="487680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266434" y="548670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723633" y="548670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181751" y="548670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638951" y="548670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/>
          <p:cNvSpPr/>
          <p:nvPr/>
        </p:nvSpPr>
        <p:spPr>
          <a:xfrm>
            <a:off x="5793953" y="3048000"/>
            <a:ext cx="914400" cy="914400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49"/>
          <p:cNvGrpSpPr/>
          <p:nvPr/>
        </p:nvGrpSpPr>
        <p:grpSpPr>
          <a:xfrm>
            <a:off x="2742129" y="4571619"/>
            <a:ext cx="1829717" cy="1524762"/>
            <a:chOff x="761080" y="6248863"/>
            <a:chExt cx="1829717" cy="1524762"/>
          </a:xfrm>
        </p:grpSpPr>
        <p:sp>
          <p:nvSpPr>
            <p:cNvPr id="44" name="Rectangle 43"/>
            <p:cNvSpPr/>
            <p:nvPr/>
          </p:nvSpPr>
          <p:spPr>
            <a:xfrm>
              <a:off x="1218739" y="7163720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675940" y="6858768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61539" y="6248863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61080" y="71632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675940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33597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591257" y="7162811"/>
            <a:ext cx="1829717" cy="1524762"/>
            <a:chOff x="761080" y="6248863"/>
            <a:chExt cx="1829717" cy="1524762"/>
          </a:xfrm>
        </p:grpSpPr>
        <p:sp>
          <p:nvSpPr>
            <p:cNvPr id="52" name="Rectangle 51"/>
            <p:cNvSpPr/>
            <p:nvPr/>
          </p:nvSpPr>
          <p:spPr>
            <a:xfrm>
              <a:off x="1218739" y="7163720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675940" y="6858768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61539" y="6248863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61080" y="71632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675940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133597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/>
          <p:cNvSpPr/>
          <p:nvPr/>
        </p:nvSpPr>
        <p:spPr>
          <a:xfrm rot="5400000">
            <a:off x="5562599" y="4495648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8"/>
          <p:cNvGrpSpPr/>
          <p:nvPr/>
        </p:nvGrpSpPr>
        <p:grpSpPr>
          <a:xfrm>
            <a:off x="2589884" y="6248404"/>
            <a:ext cx="1829717" cy="914407"/>
            <a:chOff x="4267351" y="3962395"/>
            <a:chExt cx="1829717" cy="914407"/>
          </a:xfrm>
        </p:grpSpPr>
        <p:sp>
          <p:nvSpPr>
            <p:cNvPr id="60" name="Rectangle 59"/>
            <p:cNvSpPr/>
            <p:nvPr/>
          </p:nvSpPr>
          <p:spPr>
            <a:xfrm rot="5400000">
              <a:off x="4953153" y="4343248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 rot="5400000">
              <a:off x="4953611" y="3886045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 rot="5400000">
              <a:off x="5563059" y="388604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5400000">
              <a:off x="5563516" y="4343249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 rot="5400000">
              <a:off x="4343705" y="3886046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 rot="5400000">
              <a:off x="4343704" y="4343247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65"/>
          <p:cNvGrpSpPr/>
          <p:nvPr/>
        </p:nvGrpSpPr>
        <p:grpSpPr>
          <a:xfrm>
            <a:off x="762916" y="4876350"/>
            <a:ext cx="1829717" cy="1524762"/>
            <a:chOff x="761080" y="6248863"/>
            <a:chExt cx="1829717" cy="1524762"/>
          </a:xfrm>
        </p:grpSpPr>
        <p:sp>
          <p:nvSpPr>
            <p:cNvPr id="67" name="Rectangle 66"/>
            <p:cNvSpPr/>
            <p:nvPr/>
          </p:nvSpPr>
          <p:spPr>
            <a:xfrm>
              <a:off x="1218739" y="7163720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675940" y="6858768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61539" y="6248863"/>
              <a:ext cx="914400" cy="914400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61080" y="71632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675940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133597" y="6248863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 74"/>
          <p:cNvSpPr/>
          <p:nvPr/>
        </p:nvSpPr>
        <p:spPr>
          <a:xfrm rot="5400000">
            <a:off x="3275229" y="4190084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 rot="5400000">
            <a:off x="3885135" y="3732878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 rot="5400000">
            <a:off x="3885592" y="4190085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75026" y="3352488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59938" y="3352489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217595" y="3352489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 rot="5400000">
            <a:off x="1447800" y="3886041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 rot="5400000">
            <a:off x="837894" y="3886042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 rot="5400000">
            <a:off x="2058622" y="3886049"/>
            <a:ext cx="457200" cy="609905"/>
          </a:xfrm>
          <a:prstGeom prst="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2134975" y="3352488"/>
            <a:ext cx="457200" cy="609905"/>
          </a:xfrm>
          <a:prstGeom prst="rect">
            <a:avLst/>
          </a:prstGeom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/>
          <p:cNvGrpSpPr/>
          <p:nvPr/>
        </p:nvGrpSpPr>
        <p:grpSpPr>
          <a:xfrm>
            <a:off x="761542" y="4419594"/>
            <a:ext cx="1830633" cy="457208"/>
            <a:chOff x="759250" y="5029497"/>
            <a:chExt cx="1830633" cy="457208"/>
          </a:xfrm>
        </p:grpSpPr>
        <p:grpSp>
          <p:nvGrpSpPr>
            <p:cNvPr id="88" name="Group 80"/>
            <p:cNvGrpSpPr/>
            <p:nvPr/>
          </p:nvGrpSpPr>
          <p:grpSpPr>
            <a:xfrm>
              <a:off x="759250" y="5029497"/>
              <a:ext cx="1219811" cy="457201"/>
              <a:chOff x="2589428" y="3809234"/>
              <a:chExt cx="1219811" cy="457201"/>
            </a:xfrm>
          </p:grpSpPr>
          <p:sp>
            <p:nvSpPr>
              <p:cNvPr id="91" name="Rectangle 90"/>
              <p:cNvSpPr/>
              <p:nvPr/>
            </p:nvSpPr>
            <p:spPr>
              <a:xfrm rot="5400000">
                <a:off x="3275687" y="3732881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 rot="5400000">
                <a:off x="2665781" y="3732882"/>
                <a:ext cx="457200" cy="609905"/>
              </a:xfrm>
              <a:prstGeom prst="rect">
                <a:avLst/>
              </a:prstGeom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9" name="Rectangle 88"/>
            <p:cNvSpPr/>
            <p:nvPr/>
          </p:nvSpPr>
          <p:spPr>
            <a:xfrm rot="5400000">
              <a:off x="2056331" y="4953152"/>
              <a:ext cx="457200" cy="609905"/>
            </a:xfrm>
            <a:prstGeom prst="rect">
              <a:avLst/>
            </a:prstGeom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9648</TotalTime>
  <Words>0</Words>
  <Application>Microsoft Macintosh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Kerry Davis</dc:creator>
  <cp:lastModifiedBy>Kerry Davis</cp:lastModifiedBy>
  <cp:revision>269</cp:revision>
  <dcterms:created xsi:type="dcterms:W3CDTF">2018-07-21T04:14:37Z</dcterms:created>
  <dcterms:modified xsi:type="dcterms:W3CDTF">2018-07-25T23:52:00Z</dcterms:modified>
</cp:coreProperties>
</file>